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6"/>
  </p:notesMasterIdLst>
  <p:sldIdLst>
    <p:sldId id="257" r:id="rId2"/>
    <p:sldId id="271" r:id="rId3"/>
    <p:sldId id="272" r:id="rId4"/>
    <p:sldId id="280" r:id="rId5"/>
    <p:sldId id="273" r:id="rId6"/>
    <p:sldId id="281" r:id="rId7"/>
    <p:sldId id="305" r:id="rId8"/>
    <p:sldId id="275" r:id="rId9"/>
    <p:sldId id="285" r:id="rId10"/>
    <p:sldId id="274" r:id="rId11"/>
    <p:sldId id="282" r:id="rId12"/>
    <p:sldId id="277" r:id="rId13"/>
    <p:sldId id="293" r:id="rId14"/>
    <p:sldId id="291" r:id="rId15"/>
    <p:sldId id="316" r:id="rId16"/>
    <p:sldId id="292" r:id="rId17"/>
    <p:sldId id="317" r:id="rId18"/>
    <p:sldId id="332" r:id="rId19"/>
    <p:sldId id="295" r:id="rId20"/>
    <p:sldId id="302" r:id="rId21"/>
    <p:sldId id="334" r:id="rId22"/>
    <p:sldId id="378" r:id="rId23"/>
    <p:sldId id="335" r:id="rId24"/>
    <p:sldId id="379" r:id="rId25"/>
    <p:sldId id="276" r:id="rId26"/>
    <p:sldId id="288" r:id="rId27"/>
    <p:sldId id="286" r:id="rId28"/>
    <p:sldId id="307" r:id="rId29"/>
    <p:sldId id="289" r:id="rId30"/>
    <p:sldId id="313" r:id="rId31"/>
    <p:sldId id="287" r:id="rId32"/>
    <p:sldId id="314" r:id="rId33"/>
    <p:sldId id="290" r:id="rId34"/>
    <p:sldId id="315" r:id="rId35"/>
    <p:sldId id="306" r:id="rId36"/>
    <p:sldId id="283" r:id="rId37"/>
    <p:sldId id="284" r:id="rId38"/>
    <p:sldId id="278" r:id="rId39"/>
    <p:sldId id="348" r:id="rId40"/>
    <p:sldId id="382" r:id="rId41"/>
    <p:sldId id="385" r:id="rId42"/>
    <p:sldId id="393" r:id="rId43"/>
    <p:sldId id="395" r:id="rId44"/>
    <p:sldId id="349" r:id="rId45"/>
    <p:sldId id="363" r:id="rId46"/>
    <p:sldId id="364" r:id="rId47"/>
    <p:sldId id="367" r:id="rId48"/>
    <p:sldId id="368" r:id="rId49"/>
    <p:sldId id="369" r:id="rId50"/>
    <p:sldId id="350" r:id="rId51"/>
    <p:sldId id="326" r:id="rId52"/>
    <p:sldId id="325" r:id="rId53"/>
    <p:sldId id="467" r:id="rId54"/>
    <p:sldId id="399" r:id="rId55"/>
    <p:sldId id="351" r:id="rId56"/>
    <p:sldId id="343" r:id="rId57"/>
    <p:sldId id="342" r:id="rId58"/>
    <p:sldId id="377" r:id="rId59"/>
    <p:sldId id="401" r:id="rId60"/>
    <p:sldId id="402" r:id="rId61"/>
    <p:sldId id="474" r:id="rId62"/>
    <p:sldId id="475" r:id="rId63"/>
    <p:sldId id="476" r:id="rId64"/>
    <p:sldId id="477" r:id="rId65"/>
    <p:sldId id="478" r:id="rId66"/>
    <p:sldId id="479" r:id="rId67"/>
    <p:sldId id="480" r:id="rId68"/>
    <p:sldId id="354" r:id="rId69"/>
    <p:sldId id="441" r:id="rId70"/>
    <p:sldId id="443" r:id="rId71"/>
    <p:sldId id="444" r:id="rId72"/>
    <p:sldId id="447" r:id="rId73"/>
    <p:sldId id="481" r:id="rId74"/>
    <p:sldId id="448" r:id="rId75"/>
    <p:sldId id="450" r:id="rId76"/>
    <p:sldId id="452" r:id="rId77"/>
    <p:sldId id="454" r:id="rId78"/>
    <p:sldId id="279" r:id="rId79"/>
    <p:sldId id="468" r:id="rId80"/>
    <p:sldId id="469" r:id="rId81"/>
    <p:sldId id="470" r:id="rId82"/>
    <p:sldId id="472" r:id="rId83"/>
    <p:sldId id="473" r:id="rId84"/>
    <p:sldId id="299" r:id="rId8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Calibri Light" panose="020F0302020204030204" pitchFamily="34" charset="0"/>
      <p:regular r:id="rId91"/>
      <p:italic r:id="rId92"/>
    </p:embeddedFont>
    <p:embeddedFont>
      <p:font typeface="나눔스퀘어" panose="020B0600000101010101" pitchFamily="50" charset="-127"/>
      <p:regular r:id="rId93"/>
    </p:embeddedFont>
    <p:embeddedFont>
      <p:font typeface="나눔스퀘어 Bold" panose="020B0600000101010101" pitchFamily="50" charset="-127"/>
      <p:bold r:id="rId94"/>
    </p:embeddedFont>
    <p:embeddedFont>
      <p:font typeface="맑은 고딕" panose="020B0503020000020004" pitchFamily="50" charset="-127"/>
      <p:regular r:id="rId95"/>
      <p:bold r:id="rId96"/>
    </p:embeddedFont>
    <p:embeddedFont>
      <p:font typeface="에스코어 드림 3 Light" panose="020B0303030302020204" pitchFamily="34" charset="-127"/>
      <p:regular r:id="rId97"/>
    </p:embeddedFont>
    <p:embeddedFont>
      <p:font typeface="에스코어 드림 4 Regular" panose="020B0503030302020204" pitchFamily="34" charset="-127"/>
      <p:regular r:id="rId98"/>
    </p:embeddedFont>
    <p:embeddedFont>
      <p:font typeface="에스코어 드림 5 Medium" panose="020B0503030302020204" pitchFamily="34" charset="-127"/>
      <p:regular r:id="rId99"/>
    </p:embeddedFont>
    <p:embeddedFont>
      <p:font typeface="에스코어 드림 6 Bold" panose="020B0703030302020204" pitchFamily="34" charset="-127"/>
      <p:bold r:id="rId100"/>
    </p:embeddedFont>
    <p:embeddedFont>
      <p:font typeface="에스코어 드림 7 ExtraBold" panose="020B0803030302020204" pitchFamily="34" charset="-127"/>
      <p:bold r:id="rId101"/>
    </p:embeddedFont>
    <p:embeddedFont>
      <p:font typeface="여기어때 잘난체" panose="020B0600000101010101" pitchFamily="50" charset="-127"/>
      <p:bold r:id="rId10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B4C7E7"/>
    <a:srgbClr val="2F5597"/>
    <a:srgbClr val="8AA7DA"/>
    <a:srgbClr val="663300"/>
    <a:srgbClr val="FF9999"/>
    <a:srgbClr val="FFFFFF"/>
    <a:srgbClr val="FFCCCC"/>
    <a:srgbClr val="261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6220" autoAdjust="0"/>
  </p:normalViewPr>
  <p:slideViewPr>
    <p:cSldViewPr snapToGrid="0">
      <p:cViewPr varScale="1">
        <p:scale>
          <a:sx n="110" d="100"/>
          <a:sy n="110" d="100"/>
        </p:scale>
        <p:origin x="91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1.fntdata"/><Relationship Id="rId102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4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111551118811111333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_211662119911211444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____2116611511121211311555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____1115511611131311411666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F9999"/>
              </a:solidFill>
            </c:spPr>
            <c:extLst>
              <c:ext xmlns:c16="http://schemas.microsoft.com/office/drawing/2014/chart" uri="{C3380CC4-5D6E-409C-BE32-E72D297353CC}">
                <c16:uniqueId val="{00000001-3B1C-4AD4-B2C1-16797990007A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3B1C-4AD4-B2C1-16797990007A}"/>
              </c:ext>
            </c:extLst>
          </c:dPt>
          <c:cat>
            <c:strRef>
              <c:f>Sheet1!$A$2:$A$3</c:f>
              <c:strCache>
                <c:ptCount val="2"/>
                <c:pt idx="0">
                  <c:v>처리중 - 8건</c:v>
                </c:pt>
                <c:pt idx="1">
                  <c:v>조치완료 - 1건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1C-4AD4-B2C1-1679799000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3307951908742004"/>
          <c:h val="0.27256364927872162"/>
        </c:manualLayout>
      </c:layout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진행 - 2건</c:v>
                </c:pt>
                <c:pt idx="1">
                  <c:v>시작전 - 2건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BE-4A89-8CEC-05FB44FFB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28925600372086452"/>
          <c:h val="0.27256364927872162"/>
        </c:manualLayout>
      </c:layout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진행 - 2건</c:v>
                </c:pt>
                <c:pt idx="1">
                  <c:v>시작전 - 2건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2-458A-86FA-0555D23D3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28925600372086452"/>
          <c:h val="0.27256364927872162"/>
        </c:manualLayout>
      </c:layout>
      <c:overlay val="0"/>
      <c:txPr>
        <a:bodyPr/>
        <a:lstStyle/>
        <a:p>
          <a:pPr>
            <a:defRPr sz="8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F9999"/>
              </a:solidFill>
            </c:spPr>
            <c:extLst>
              <c:ext xmlns:c16="http://schemas.microsoft.com/office/drawing/2014/chart" uri="{C3380CC4-5D6E-409C-BE32-E72D297353CC}">
                <c16:uniqueId val="{00000001-4300-4CE7-9060-851195F51F5B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300-4CE7-9060-851195F51F5B}"/>
              </c:ext>
            </c:extLst>
          </c:dPt>
          <c:cat>
            <c:strRef>
              <c:f>Sheet1!$A$2:$A$3</c:f>
              <c:strCache>
                <c:ptCount val="2"/>
                <c:pt idx="0">
                  <c:v>처리중 - 8건</c:v>
                </c:pt>
                <c:pt idx="1">
                  <c:v>조치완료 - 1건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00-4CE7-9060-851195F51F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3307951908742004"/>
          <c:h val="0.27256364927872162"/>
        </c:manualLayout>
      </c:layout>
      <c:overlay val="0"/>
      <c:txPr>
        <a:bodyPr/>
        <a:lstStyle/>
        <a:p>
          <a:pPr>
            <a:defRPr sz="8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sz="1100" dirty="0"/>
            <a:t>9</a:t>
          </a:r>
          <a:r>
            <a:rPr lang="ko-KR" altLang="en-US" sz="1100" dirty="0"/>
            <a:t>건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dirty="0"/>
            <a:t>4</a:t>
          </a:r>
          <a:r>
            <a:rPr lang="ko-KR" altLang="en-US" sz="1100" dirty="0"/>
            <a:t>건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dirty="0"/>
            <a:t>4</a:t>
          </a:r>
          <a:r>
            <a:rPr lang="ko-KR" altLang="en-US" sz="1100" dirty="0"/>
            <a:t>건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sz="1100" dirty="0"/>
            <a:t>9</a:t>
          </a:r>
          <a:r>
            <a:rPr lang="ko-KR" altLang="en-US" sz="1100" dirty="0"/>
            <a:t>건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C7C75-EE5A-4F5A-B9EF-F4E26D76449F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7CDEF-E79B-4C34-B99B-FB73D2EBB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51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CDEF-E79B-4C34-B99B-FB73D2EBB0D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2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CDEF-E79B-4C34-B99B-FB73D2EBB0D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6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40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22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1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60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6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91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70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0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5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04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A946-B59C-409D-AF21-876CA29D9F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4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57CD11-869E-48A1-8DCC-6523CE7DAF6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131A67-D516-4631-BAB1-A2C1EB4AA1ED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78C030-DB72-4AA7-9093-D7981251AC35}"/>
                </a:ext>
              </a:extLst>
            </p:cNvPr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62200" y="1601992"/>
            <a:ext cx="4429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퍼펙트</a:t>
            </a:r>
            <a:endParaRPr lang="ko-KR" altLang="en-US" sz="10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3233208"/>
            <a:ext cx="4429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솔루션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24097" y="3132529"/>
            <a:ext cx="450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 M S 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구  현 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로 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젝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927" y="5469466"/>
            <a:ext cx="656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  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이윤배  임성빈  임진혁  박형준  박현주</a:t>
            </a:r>
          </a:p>
        </p:txBody>
      </p:sp>
    </p:spTree>
    <p:extLst>
      <p:ext uri="{BB962C8B-B14F-4D97-AF65-F5344CB8AC3E}">
        <p14:creationId xmlns:p14="http://schemas.microsoft.com/office/powerpoint/2010/main" val="2214819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개발환경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3DC49CB-BE7C-422C-AE01-88695B952F6C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2B6702-544F-42BB-BD64-2FE15BA7C38D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5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68542" y="240069"/>
            <a:ext cx="1601839" cy="1601837"/>
            <a:chOff x="1018532" y="957905"/>
            <a:chExt cx="1601839" cy="1601837"/>
          </a:xfrm>
        </p:grpSpPr>
        <p:sp>
          <p:nvSpPr>
            <p:cNvPr id="3" name="육각형 2"/>
            <p:cNvSpPr/>
            <p:nvPr/>
          </p:nvSpPr>
          <p:spPr>
            <a:xfrm>
              <a:off x="1690272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/>
            <p:cNvSpPr/>
            <p:nvPr/>
          </p:nvSpPr>
          <p:spPr>
            <a:xfrm rot="1800000">
              <a:off x="1690271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/>
            <p:cNvSpPr/>
            <p:nvPr/>
          </p:nvSpPr>
          <p:spPr>
            <a:xfrm rot="3600000">
              <a:off x="1690271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육각형 29"/>
            <p:cNvSpPr/>
            <p:nvPr/>
          </p:nvSpPr>
          <p:spPr>
            <a:xfrm rot="19800000" flipV="1">
              <a:off x="1690271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육각형 30"/>
            <p:cNvSpPr/>
            <p:nvPr/>
          </p:nvSpPr>
          <p:spPr>
            <a:xfrm rot="18000000" flipV="1">
              <a:off x="1690272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육각형 31"/>
            <p:cNvSpPr/>
            <p:nvPr/>
          </p:nvSpPr>
          <p:spPr>
            <a:xfrm rot="16200000">
              <a:off x="1690270" y="957904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198724" y="1118764"/>
              <a:ext cx="1230768" cy="12539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1491102" y="1426086"/>
              <a:ext cx="646011" cy="658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822266" y="429769"/>
            <a:ext cx="3396891" cy="951199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273065" y="741640"/>
            <a:ext cx="913279" cy="913279"/>
            <a:chOff x="5535962" y="912846"/>
            <a:chExt cx="913279" cy="913279"/>
          </a:xfrm>
        </p:grpSpPr>
        <p:sp>
          <p:nvSpPr>
            <p:cNvPr id="35" name="육각형 34"/>
            <p:cNvSpPr/>
            <p:nvPr/>
          </p:nvSpPr>
          <p:spPr>
            <a:xfrm>
              <a:off x="5918951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육각형 37"/>
            <p:cNvSpPr/>
            <p:nvPr/>
          </p:nvSpPr>
          <p:spPr>
            <a:xfrm rot="18910617" flipV="1">
              <a:off x="5918951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육각형 39"/>
            <p:cNvSpPr/>
            <p:nvPr/>
          </p:nvSpPr>
          <p:spPr>
            <a:xfrm rot="16200000">
              <a:off x="5918950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5662539" y="1033196"/>
              <a:ext cx="660122" cy="6725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육각형 42"/>
            <p:cNvSpPr/>
            <p:nvPr/>
          </p:nvSpPr>
          <p:spPr>
            <a:xfrm rot="2689383">
              <a:off x="5921209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813120" y="1187384"/>
              <a:ext cx="358961" cy="3657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58907" y="2138628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37421" y="2135784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8907" y="3618024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37421" y="3618024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8907" y="5097420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37421" y="5097420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99135" y="2259989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사용언어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577649" y="2244165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99135" y="3735522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99135" y="5229432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서버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77649" y="3735522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77649" y="5214918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개발도구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99135" y="2692626"/>
            <a:ext cx="312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JAVA, JSP, JAVASCRIPT,</a:t>
            </a:r>
          </a:p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CSS, HTML, Ajax, JSON,</a:t>
            </a:r>
          </a:p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JSTL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77649" y="2692626"/>
            <a:ext cx="312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jQuery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BootStrap4,</a:t>
            </a:r>
          </a:p>
          <a:p>
            <a:r>
              <a:rPr lang="ko-KR" altLang="en-US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템플릿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&lt;Concept&gt;,</a:t>
            </a:r>
          </a:p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DHTMLX </a:t>
            </a:r>
            <a:r>
              <a:rPr lang="ko-KR" altLang="en-US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라이브러리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차트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499135" y="4162923"/>
            <a:ext cx="312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Spring, Vue, </a:t>
            </a:r>
            <a:r>
              <a:rPr lang="en-US" altLang="ko-KR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MyBatis</a:t>
            </a:r>
            <a:endParaRPr lang="en-US" altLang="ko-KR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77649" y="4174090"/>
            <a:ext cx="312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Oracle SQL 11g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99135" y="5651418"/>
            <a:ext cx="312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Apache Tomcat 9.0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77649" y="5657106"/>
            <a:ext cx="312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Eclipse IDE, </a:t>
            </a:r>
            <a:r>
              <a:rPr lang="en-US" altLang="ko-KR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Dbeaver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en-US" altLang="ko-KR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eXERD</a:t>
            </a:r>
            <a:r>
              <a:rPr lang="en-US" altLang="ko-KR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Android Studio</a:t>
            </a:r>
          </a:p>
        </p:txBody>
      </p:sp>
    </p:spTree>
    <p:extLst>
      <p:ext uri="{BB962C8B-B14F-4D97-AF65-F5344CB8AC3E}">
        <p14:creationId xmlns:p14="http://schemas.microsoft.com/office/powerpoint/2010/main" val="29207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88216CD-0867-498D-B551-C0C051C63187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45AF181-657D-4CF3-BB1B-DFD09EFB24A5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31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2C5A82-9A7A-4E74-A97C-CF020D66ACC9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CB49D1-D910-41CC-93DF-523DAF1463F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3143C7F-ECBE-4093-ADD6-03B412D44892}"/>
                </a:ext>
              </a:extLst>
            </p:cNvPr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모서리가 둥근 직사각형 8">
            <a:extLst>
              <a:ext uri="{FF2B5EF4-FFF2-40B4-BE49-F238E27FC236}">
                <a16:creationId xmlns:a16="http://schemas.microsoft.com/office/drawing/2014/main" id="{63F68142-3B89-4E26-9333-146A474D7474}"/>
              </a:ext>
            </a:extLst>
          </p:cNvPr>
          <p:cNvSpPr/>
          <p:nvPr/>
        </p:nvSpPr>
        <p:spPr>
          <a:xfrm>
            <a:off x="2590800" y="904554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9AFA56-14CE-4E75-A91F-59974991A78B}"/>
              </a:ext>
            </a:extLst>
          </p:cNvPr>
          <p:cNvCxnSpPr>
            <a:stCxn id="27" idx="1"/>
          </p:cNvCxnSpPr>
          <p:nvPr/>
        </p:nvCxnSpPr>
        <p:spPr>
          <a:xfrm flipH="1">
            <a:off x="0" y="1260154"/>
            <a:ext cx="2590800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5CB18D-ACE6-4C77-B176-38EDA5647056}"/>
              </a:ext>
            </a:extLst>
          </p:cNvPr>
          <p:cNvCxnSpPr/>
          <p:nvPr/>
        </p:nvCxnSpPr>
        <p:spPr>
          <a:xfrm flipH="1">
            <a:off x="6553200" y="1260154"/>
            <a:ext cx="2590800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8">
            <a:extLst>
              <a:ext uri="{FF2B5EF4-FFF2-40B4-BE49-F238E27FC236}">
                <a16:creationId xmlns:a16="http://schemas.microsoft.com/office/drawing/2014/main" id="{09435323-7642-4353-9C00-717FE33F6F05}"/>
              </a:ext>
            </a:extLst>
          </p:cNvPr>
          <p:cNvSpPr/>
          <p:nvPr/>
        </p:nvSpPr>
        <p:spPr>
          <a:xfrm>
            <a:off x="453495" y="2323779"/>
            <a:ext cx="248973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 MVC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모서리가 둥근 직사각형 8">
            <a:extLst>
              <a:ext uri="{FF2B5EF4-FFF2-40B4-BE49-F238E27FC236}">
                <a16:creationId xmlns:a16="http://schemas.microsoft.com/office/drawing/2014/main" id="{C4293448-D7E1-4D47-AC9A-DC213F5714B2}"/>
              </a:ext>
            </a:extLst>
          </p:cNvPr>
          <p:cNvSpPr/>
          <p:nvPr/>
        </p:nvSpPr>
        <p:spPr>
          <a:xfrm>
            <a:off x="3169973" y="3857304"/>
            <a:ext cx="2804054" cy="711200"/>
          </a:xfrm>
          <a:prstGeom prst="roundRect">
            <a:avLst>
              <a:gd name="adj" fmla="val 50000"/>
            </a:avLst>
          </a:prstGeom>
          <a:solidFill>
            <a:srgbClr val="B4C7E7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Full-Calendar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모서리가 둥근 직사각형 8">
            <a:extLst>
              <a:ext uri="{FF2B5EF4-FFF2-40B4-BE49-F238E27FC236}">
                <a16:creationId xmlns:a16="http://schemas.microsoft.com/office/drawing/2014/main" id="{E4157937-0DC7-490D-BF71-0375E7343F22}"/>
              </a:ext>
            </a:extLst>
          </p:cNvPr>
          <p:cNvSpPr/>
          <p:nvPr/>
        </p:nvSpPr>
        <p:spPr>
          <a:xfrm>
            <a:off x="6692373" y="5416870"/>
            <a:ext cx="1952625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MyBatis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모서리가 둥근 직사각형 8">
            <a:extLst>
              <a:ext uri="{FF2B5EF4-FFF2-40B4-BE49-F238E27FC236}">
                <a16:creationId xmlns:a16="http://schemas.microsoft.com/office/drawing/2014/main" id="{402F84C6-6034-4D7C-95B2-58C183B5CA20}"/>
              </a:ext>
            </a:extLst>
          </p:cNvPr>
          <p:cNvSpPr/>
          <p:nvPr/>
        </p:nvSpPr>
        <p:spPr>
          <a:xfrm>
            <a:off x="6200777" y="2317109"/>
            <a:ext cx="248973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Gantt Chart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모서리가 둥근 직사각형 8">
            <a:extLst>
              <a:ext uri="{FF2B5EF4-FFF2-40B4-BE49-F238E27FC236}">
                <a16:creationId xmlns:a16="http://schemas.microsoft.com/office/drawing/2014/main" id="{6F3B4BBC-AC04-49DD-8D5F-A2CB73B7FCBD}"/>
              </a:ext>
            </a:extLst>
          </p:cNvPr>
          <p:cNvSpPr/>
          <p:nvPr/>
        </p:nvSpPr>
        <p:spPr>
          <a:xfrm>
            <a:off x="453495" y="5416870"/>
            <a:ext cx="1952625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Ajax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모서리가 둥근 직사각형 8">
            <a:extLst>
              <a:ext uri="{FF2B5EF4-FFF2-40B4-BE49-F238E27FC236}">
                <a16:creationId xmlns:a16="http://schemas.microsoft.com/office/drawing/2014/main" id="{16BC8268-AFAD-48B3-B82E-96FEBB597489}"/>
              </a:ext>
            </a:extLst>
          </p:cNvPr>
          <p:cNvSpPr/>
          <p:nvPr/>
        </p:nvSpPr>
        <p:spPr>
          <a:xfrm>
            <a:off x="3642387" y="2297738"/>
            <a:ext cx="1859227" cy="711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Vue.js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모서리가 둥근 직사각형 8">
            <a:extLst>
              <a:ext uri="{FF2B5EF4-FFF2-40B4-BE49-F238E27FC236}">
                <a16:creationId xmlns:a16="http://schemas.microsoft.com/office/drawing/2014/main" id="{A8F0D8FB-1134-4D93-96F0-E8752C813FC3}"/>
              </a:ext>
            </a:extLst>
          </p:cNvPr>
          <p:cNvSpPr/>
          <p:nvPr/>
        </p:nvSpPr>
        <p:spPr>
          <a:xfrm>
            <a:off x="453495" y="3857304"/>
            <a:ext cx="1952625" cy="711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Chatting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모서리가 둥근 직사각형 8">
            <a:extLst>
              <a:ext uri="{FF2B5EF4-FFF2-40B4-BE49-F238E27FC236}">
                <a16:creationId xmlns:a16="http://schemas.microsoft.com/office/drawing/2014/main" id="{7E7B48A0-FA4C-466B-B1FC-A092A3816630}"/>
              </a:ext>
            </a:extLst>
          </p:cNvPr>
          <p:cNvSpPr/>
          <p:nvPr/>
        </p:nvSpPr>
        <p:spPr>
          <a:xfrm>
            <a:off x="6692373" y="3846723"/>
            <a:ext cx="1998134" cy="711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Android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모서리가 둥근 직사각형 8">
            <a:extLst>
              <a:ext uri="{FF2B5EF4-FFF2-40B4-BE49-F238E27FC236}">
                <a16:creationId xmlns:a16="http://schemas.microsoft.com/office/drawing/2014/main" id="{FCBE0CD7-0C9F-4EC1-B8D7-66DF37B5BC7E}"/>
              </a:ext>
            </a:extLst>
          </p:cNvPr>
          <p:cNvSpPr/>
          <p:nvPr/>
        </p:nvSpPr>
        <p:spPr>
          <a:xfrm>
            <a:off x="3169973" y="5416870"/>
            <a:ext cx="2804054" cy="711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MailSender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F1B462-41A2-4C27-AE12-54F1BAEA2777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256376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B8014-81A1-439D-87E9-47D452CF3A52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7FF7F-D601-4C0D-83BB-7CD540EF73CB}"/>
              </a:ext>
            </a:extLst>
          </p:cNvPr>
          <p:cNvSpPr txBox="1"/>
          <p:nvPr/>
        </p:nvSpPr>
        <p:spPr>
          <a:xfrm>
            <a:off x="138823" y="744603"/>
            <a:ext cx="4380738" cy="79731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Spring MVC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C5BC7-008D-4D9D-872F-69D5BCC0FF31}"/>
              </a:ext>
            </a:extLst>
          </p:cNvPr>
          <p:cNvSpPr txBox="1"/>
          <p:nvPr/>
        </p:nvSpPr>
        <p:spPr>
          <a:xfrm>
            <a:off x="390525" y="1691790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1 ) MVC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흐름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13DE0D-913B-4AFC-9A29-0D11FD9BE92A}"/>
              </a:ext>
            </a:extLst>
          </p:cNvPr>
          <p:cNvGrpSpPr/>
          <p:nvPr/>
        </p:nvGrpSpPr>
        <p:grpSpPr>
          <a:xfrm>
            <a:off x="1285879" y="2306246"/>
            <a:ext cx="6787082" cy="2098024"/>
            <a:chOff x="869133" y="2451226"/>
            <a:chExt cx="7514376" cy="2491967"/>
          </a:xfrm>
        </p:grpSpPr>
        <p:sp>
          <p:nvSpPr>
            <p:cNvPr id="8" name="모서리가 둥근 직사각형 4">
              <a:extLst>
                <a:ext uri="{FF2B5EF4-FFF2-40B4-BE49-F238E27FC236}">
                  <a16:creationId xmlns:a16="http://schemas.microsoft.com/office/drawing/2014/main" id="{A834E5D0-32A1-4283-AFFA-92606B4AEAF3}"/>
                </a:ext>
              </a:extLst>
            </p:cNvPr>
            <p:cNvSpPr/>
            <p:nvPr/>
          </p:nvSpPr>
          <p:spPr>
            <a:xfrm>
              <a:off x="869133" y="3429001"/>
              <a:ext cx="1611517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Client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" name="모서리가 둥근 직사각형 42">
              <a:extLst>
                <a:ext uri="{FF2B5EF4-FFF2-40B4-BE49-F238E27FC236}">
                  <a16:creationId xmlns:a16="http://schemas.microsoft.com/office/drawing/2014/main" id="{C9D9C34B-31D5-49AF-99F6-FCD7828DD393}"/>
                </a:ext>
              </a:extLst>
            </p:cNvPr>
            <p:cNvSpPr/>
            <p:nvPr/>
          </p:nvSpPr>
          <p:spPr>
            <a:xfrm>
              <a:off x="3412265" y="3429000"/>
              <a:ext cx="2243477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DispatcherServlet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0" name="모서리가 둥근 직사각형 45">
              <a:extLst>
                <a:ext uri="{FF2B5EF4-FFF2-40B4-BE49-F238E27FC236}">
                  <a16:creationId xmlns:a16="http://schemas.microsoft.com/office/drawing/2014/main" id="{A7512ADC-A138-4848-924A-350DFDF76A5C}"/>
                </a:ext>
              </a:extLst>
            </p:cNvPr>
            <p:cNvSpPr/>
            <p:nvPr/>
          </p:nvSpPr>
          <p:spPr>
            <a:xfrm>
              <a:off x="3412265" y="2451226"/>
              <a:ext cx="2243477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HandlerMapping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1" name="모서리가 둥근 직사각형 46">
              <a:extLst>
                <a:ext uri="{FF2B5EF4-FFF2-40B4-BE49-F238E27FC236}">
                  <a16:creationId xmlns:a16="http://schemas.microsoft.com/office/drawing/2014/main" id="{B4288FDC-1425-448C-897A-F5D66C43E79A}"/>
                </a:ext>
              </a:extLst>
            </p:cNvPr>
            <p:cNvSpPr/>
            <p:nvPr/>
          </p:nvSpPr>
          <p:spPr>
            <a:xfrm>
              <a:off x="6518495" y="2451226"/>
              <a:ext cx="1665838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Controller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6697453-A8B5-4086-B23E-4FD8095F53A1}"/>
                </a:ext>
              </a:extLst>
            </p:cNvPr>
            <p:cNvCxnSpPr/>
            <p:nvPr/>
          </p:nvCxnSpPr>
          <p:spPr>
            <a:xfrm>
              <a:off x="2480650" y="3530851"/>
              <a:ext cx="931615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DA258697-31E4-485F-9B0A-8E0377ABEB8D}"/>
                </a:ext>
              </a:extLst>
            </p:cNvPr>
            <p:cNvCxnSpPr/>
            <p:nvPr/>
          </p:nvCxnSpPr>
          <p:spPr>
            <a:xfrm flipH="1">
              <a:off x="2480650" y="3784348"/>
              <a:ext cx="931615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C1123BF-0D79-4182-922F-68F96CBBBEA6}"/>
                </a:ext>
              </a:extLst>
            </p:cNvPr>
            <p:cNvCxnSpPr/>
            <p:nvPr/>
          </p:nvCxnSpPr>
          <p:spPr>
            <a:xfrm flipV="1">
              <a:off x="4534003" y="2987644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33AF798-D4BA-4F3D-AB0E-90821BB6192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5655743" y="3697209"/>
              <a:ext cx="663576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52">
              <a:extLst>
                <a:ext uri="{FF2B5EF4-FFF2-40B4-BE49-F238E27FC236}">
                  <a16:creationId xmlns:a16="http://schemas.microsoft.com/office/drawing/2014/main" id="{98AC9532-24E1-447B-9F21-1F5B5AB218CA}"/>
                </a:ext>
              </a:extLst>
            </p:cNvPr>
            <p:cNvSpPr/>
            <p:nvPr/>
          </p:nvSpPr>
          <p:spPr>
            <a:xfrm>
              <a:off x="6319319" y="3429000"/>
              <a:ext cx="2064190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Model and View</a:t>
              </a:r>
              <a:endParaRPr lang="ko-KR" altLang="en-US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2BE2F26-5DF0-4A65-A688-9D0DAE55F620}"/>
                </a:ext>
              </a:extLst>
            </p:cNvPr>
            <p:cNvCxnSpPr/>
            <p:nvPr/>
          </p:nvCxnSpPr>
          <p:spPr>
            <a:xfrm>
              <a:off x="7340577" y="2987645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9470B52-D6C4-48AF-B29D-D2E6B4B5E9AB}"/>
                </a:ext>
              </a:extLst>
            </p:cNvPr>
            <p:cNvCxnSpPr/>
            <p:nvPr/>
          </p:nvCxnSpPr>
          <p:spPr>
            <a:xfrm>
              <a:off x="5330708" y="3965419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57">
              <a:extLst>
                <a:ext uri="{FF2B5EF4-FFF2-40B4-BE49-F238E27FC236}">
                  <a16:creationId xmlns:a16="http://schemas.microsoft.com/office/drawing/2014/main" id="{88C1C235-896E-4A9E-8688-4B3F73B0F327}"/>
                </a:ext>
              </a:extLst>
            </p:cNvPr>
            <p:cNvSpPr/>
            <p:nvPr/>
          </p:nvSpPr>
          <p:spPr>
            <a:xfrm>
              <a:off x="4449332" y="4406775"/>
              <a:ext cx="1762751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ViewResolver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모서리가 둥근 직사각형 70">
              <a:extLst>
                <a:ext uri="{FF2B5EF4-FFF2-40B4-BE49-F238E27FC236}">
                  <a16:creationId xmlns:a16="http://schemas.microsoft.com/office/drawing/2014/main" id="{79BEA1E0-339D-497C-A7AE-C5A6AAB5EB34}"/>
                </a:ext>
              </a:extLst>
            </p:cNvPr>
            <p:cNvSpPr/>
            <p:nvPr/>
          </p:nvSpPr>
          <p:spPr>
            <a:xfrm>
              <a:off x="2757929" y="4406775"/>
              <a:ext cx="1308672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View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149D002-442C-4668-8D7A-D14E38602321}"/>
                </a:ext>
              </a:extLst>
            </p:cNvPr>
            <p:cNvCxnSpPr/>
            <p:nvPr/>
          </p:nvCxnSpPr>
          <p:spPr>
            <a:xfrm flipV="1">
              <a:off x="3719191" y="3965419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DA28A64-4E71-4504-A1C7-412BE8743915}"/>
                </a:ext>
              </a:extLst>
            </p:cNvPr>
            <p:cNvCxnSpPr>
              <a:stCxn id="19" idx="1"/>
            </p:cNvCxnSpPr>
            <p:nvPr/>
          </p:nvCxnSpPr>
          <p:spPr>
            <a:xfrm flipH="1">
              <a:off x="4055998" y="4674984"/>
              <a:ext cx="393334" cy="3395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6697453-A8B5-4086-B23E-4FD8095F53A1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5655743" y="2716899"/>
              <a:ext cx="862752" cy="253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8054AF-0325-4253-8DA5-7B9A0E9EAA2F}"/>
              </a:ext>
            </a:extLst>
          </p:cNvPr>
          <p:cNvSpPr txBox="1"/>
          <p:nvPr/>
        </p:nvSpPr>
        <p:spPr>
          <a:xfrm>
            <a:off x="390525" y="4695562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Spring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라이브러리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03E21B-D642-4BBE-BBC0-E60B6CB5D515}"/>
              </a:ext>
            </a:extLst>
          </p:cNvPr>
          <p:cNvSpPr txBox="1"/>
          <p:nvPr/>
        </p:nvSpPr>
        <p:spPr>
          <a:xfrm>
            <a:off x="502708" y="5272558"/>
            <a:ext cx="83534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MappingJacksonJsonView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Model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Json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데이터형식으로 치환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</a:t>
            </a:r>
          </a:p>
          <a:p>
            <a:pPr marL="285750" indent="-285750">
              <a:buFontTx/>
              <a:buChar char="-"/>
            </a:pP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CommonMulitpartResolver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WebServer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파일을 업로드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다운로드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  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JavaMailSenderImpl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SMTP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프로토콜 설정된 계정으로 메일 발송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3E3FF-61DF-4262-96C5-C0111627CE04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370565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B8014-81A1-439D-87E9-47D452CF3A52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EC5BC7-008D-4D9D-872F-69D5BCC0FF31}"/>
              </a:ext>
            </a:extLst>
          </p:cNvPr>
          <p:cNvSpPr txBox="1"/>
          <p:nvPr/>
        </p:nvSpPr>
        <p:spPr>
          <a:xfrm>
            <a:off x="390525" y="853557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03E21B-D642-4BBE-BBC0-E60B6CB5D515}"/>
              </a:ext>
            </a:extLst>
          </p:cNvPr>
          <p:cNvSpPr txBox="1"/>
          <p:nvPr/>
        </p:nvSpPr>
        <p:spPr>
          <a:xfrm>
            <a:off x="424333" y="1195067"/>
            <a:ext cx="835342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 MVC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Container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Controller/Service/Repository(DAO)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선언해 두고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@Controller/@Service/@Repository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설정해 둔 클래스는 자동으로 컨테이너에 등록되도록 처리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Repository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에는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MyBatis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Mapping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처리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Interface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선언하고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Service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단에서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Controller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보내준 요청 값과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Repository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가져온 응답 값을 처리하고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Controller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최종적으로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Service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단에서 처리한 내용을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View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단에 출력해준다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9" y="3769617"/>
            <a:ext cx="5313892" cy="665349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4" y="4443433"/>
            <a:ext cx="3205207" cy="1931974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443433"/>
            <a:ext cx="3515321" cy="1931974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5"/>
          <a:stretch/>
        </p:blipFill>
        <p:spPr>
          <a:xfrm>
            <a:off x="6014081" y="4443433"/>
            <a:ext cx="2699499" cy="1931974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2115287" y="4434966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57568" y="4434966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Controller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57067" y="4434966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Service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57067" y="1168255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MVC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구성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962827" y="3514929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Container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26" y="611032"/>
            <a:ext cx="3751575" cy="1974310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00" y="2945476"/>
            <a:ext cx="2896980" cy="1487094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7857889" y="2937009"/>
            <a:ext cx="856513" cy="246221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View(</a:t>
            </a:r>
            <a:r>
              <a:rPr lang="en-US" altLang="ko-KR" sz="1000" dirty="0" err="1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jsp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2" name="아래쪽 화살표 51"/>
          <p:cNvSpPr/>
          <p:nvPr/>
        </p:nvSpPr>
        <p:spPr>
          <a:xfrm flipV="1">
            <a:off x="7101082" y="2665173"/>
            <a:ext cx="328016" cy="189919"/>
          </a:xfrm>
          <a:prstGeom prst="downArrow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101082" y="598869"/>
            <a:ext cx="1612497" cy="246221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구현된 화면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5819E-651C-4A9B-B0E3-2192EFBC4B9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392946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A3DBC0-2B4F-4451-B79A-3F740E4E701C}"/>
              </a:ext>
            </a:extLst>
          </p:cNvPr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393AD-BD4F-482C-B3D1-D9AE91D7A03E}"/>
              </a:ext>
            </a:extLst>
          </p:cNvPr>
          <p:cNvSpPr txBox="1"/>
          <p:nvPr/>
        </p:nvSpPr>
        <p:spPr>
          <a:xfrm>
            <a:off x="287867" y="829508"/>
            <a:ext cx="4380738" cy="79731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MyBatis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4C86F-1FC1-436B-8EDF-C9B7E9AA256E}"/>
              </a:ext>
            </a:extLst>
          </p:cNvPr>
          <p:cNvSpPr txBox="1"/>
          <p:nvPr/>
        </p:nvSpPr>
        <p:spPr>
          <a:xfrm>
            <a:off x="361950" y="2108229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1 )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MyBatis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개념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CFBA8A-6208-432D-8E6A-7C1946F9AFC8}"/>
              </a:ext>
            </a:extLst>
          </p:cNvPr>
          <p:cNvSpPr txBox="1"/>
          <p:nvPr/>
        </p:nvSpPr>
        <p:spPr>
          <a:xfrm>
            <a:off x="361950" y="4215158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2 )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MyBatis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기본구조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1A908-28F7-4FE8-A24C-2413C011D785}"/>
              </a:ext>
            </a:extLst>
          </p:cNvPr>
          <p:cNvSpPr txBox="1"/>
          <p:nvPr/>
        </p:nvSpPr>
        <p:spPr>
          <a:xfrm>
            <a:off x="361949" y="4760705"/>
            <a:ext cx="5237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MyBatis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xml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파일에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객체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Aliases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사용할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Mapper.xml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선언해주고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Repository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interface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메서드명과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Mapping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하도록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Mapper.xml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SQL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문을 작성하고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Service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Controller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단에 연결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7E4FA-97BB-4CF2-8ED8-FB0C35FFADD1}"/>
              </a:ext>
            </a:extLst>
          </p:cNvPr>
          <p:cNvSpPr txBox="1"/>
          <p:nvPr/>
        </p:nvSpPr>
        <p:spPr>
          <a:xfrm>
            <a:off x="361950" y="2652017"/>
            <a:ext cx="691091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자바의 관계형 데이터베이스 프로그래밍을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좀 더 쉽게 할 수 있게 도와주는 개발 프레임 워크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프로그램에 있는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SQL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쿼리들을 한 구성파일에 구성하여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프로그램 코드와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SQL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분리할 수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A0431-F37B-4BD1-8438-516E8FD25D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76776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5886A0-F917-4469-A19E-79FFE552CEC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61D2CF-048D-4CDD-A0D0-DE140C974625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054AF-0325-4253-8DA5-7B9A0E9EAA2F}"/>
              </a:ext>
            </a:extLst>
          </p:cNvPr>
          <p:cNvSpPr txBox="1"/>
          <p:nvPr/>
        </p:nvSpPr>
        <p:spPr>
          <a:xfrm>
            <a:off x="167209" y="898899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사용한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MyBatis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7" y="1599005"/>
            <a:ext cx="3463714" cy="1423598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33" y="3031070"/>
            <a:ext cx="4208778" cy="2218266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361250"/>
            <a:ext cx="5257799" cy="1661353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902530" y="1353225"/>
            <a:ext cx="3583868" cy="379240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Container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에 공통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xml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파일을 선언 하고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와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될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패키지의 위치를 지정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397" y="1352783"/>
            <a:ext cx="3463714" cy="246221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000" dirty="0" err="1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MyBatis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패키지 구조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1070"/>
            <a:ext cx="4512732" cy="3328548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599264" y="6112416"/>
            <a:ext cx="2142068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공통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xml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파일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(spring.xml)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41331" y="5249336"/>
            <a:ext cx="4208779" cy="1107996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공통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xml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에서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에서 사용할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VO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클래스의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alias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를 지정해주고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  사용할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Mapper.xml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파일을 선언해준다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- mapper.xml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파일에서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namespace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를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할       </a:t>
            </a:r>
            <a:endParaRPr lang="en-US" altLang="ko-KR" sz="11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 Repository 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클래스로 지정해주고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각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SQL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문에서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id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값에 </a:t>
            </a:r>
            <a:endParaRPr lang="en-US" altLang="ko-KR" sz="11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 Repository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에 있는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 interface </a:t>
            </a:r>
            <a:r>
              <a:rPr lang="ko-KR" altLang="en-US" sz="1100" dirty="0" err="1">
                <a:latin typeface="나눔스퀘어 Bold" pitchFamily="50" charset="-127"/>
                <a:ea typeface="나눔스퀘어 Bold" pitchFamily="50" charset="-127"/>
              </a:rPr>
              <a:t>메서드명을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 지정 해주면 </a:t>
            </a:r>
            <a:endParaRPr lang="en-US" altLang="ko-KR" sz="11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해당 </a:t>
            </a:r>
            <a:r>
              <a:rPr lang="ko-KR" altLang="en-US" sz="1100" dirty="0" err="1">
                <a:latin typeface="나눔스퀘어 Bold" pitchFamily="50" charset="-127"/>
                <a:ea typeface="나눔스퀘어 Bold" pitchFamily="50" charset="-127"/>
              </a:rPr>
              <a:t>메서드와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SQL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문이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된다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.   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14732" y="3022603"/>
            <a:ext cx="1135377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Mapper.xml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30C744-63B2-49F4-A60E-26221DA493D3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4021498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5886A0-F917-4469-A19E-79FFE552CEC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61D2CF-048D-4CDD-A0D0-DE140C974625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77" y="1438454"/>
            <a:ext cx="3759317" cy="2066071"/>
          </a:xfrm>
          <a:prstGeom prst="rect">
            <a:avLst/>
          </a:prstGeom>
          <a:solidFill>
            <a:srgbClr val="2F5597"/>
          </a:solidFill>
          <a:ln>
            <a:solidFill>
              <a:srgbClr val="2F5597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4" y="1438454"/>
            <a:ext cx="3941786" cy="2066071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201021" y="735330"/>
            <a:ext cx="87419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  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Mapping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된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Repository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인터페이스를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Service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재정의 하고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Controller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데이터에 담아서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View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단으로 보내주어 데이터 내용 출력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384800" y="2471482"/>
            <a:ext cx="2658533" cy="118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61733" y="1617127"/>
            <a:ext cx="1240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인터페이스</a:t>
            </a:r>
            <a:r>
              <a:rPr lang="en-US" altLang="ko-KR" sz="1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재정의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55738" y="2573082"/>
            <a:ext cx="133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  <a:r>
              <a:rPr lang="ko-KR" altLang="en-US" sz="1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데이터에 담기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6860" b="9669"/>
          <a:stretch/>
        </p:blipFill>
        <p:spPr>
          <a:xfrm>
            <a:off x="1001691" y="4097865"/>
            <a:ext cx="6754047" cy="2497667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1136400" y="4648879"/>
            <a:ext cx="6377766" cy="15910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99" y="3619499"/>
            <a:ext cx="4352155" cy="1384300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6529727" y="3897810"/>
            <a:ext cx="2015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  <a:r>
              <a:rPr lang="ko-KR" altLang="en-US" sz="1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</a:t>
            </a:r>
            <a:r>
              <a:rPr lang="en-US" altLang="ko-KR" sz="1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</a:t>
            </a:r>
            <a:r>
              <a:rPr lang="ko-KR" altLang="en-US" sz="1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태그로 받아</a:t>
            </a:r>
            <a:endParaRPr lang="en-US" altLang="ko-KR" sz="10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0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jstl</a:t>
            </a:r>
            <a:r>
              <a:rPr lang="en-US" altLang="ko-KR" sz="1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0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반복문을</a:t>
            </a:r>
            <a:r>
              <a:rPr lang="ko-KR" altLang="en-US" sz="1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통해 화면에 뿌려줌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30000" y="1846414"/>
            <a:ext cx="2538133" cy="118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325283" y="2530749"/>
            <a:ext cx="71238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5655733" y="2590016"/>
            <a:ext cx="1058333" cy="130779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2533648" y="4951817"/>
            <a:ext cx="1132419" cy="65389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134D78-B833-44F9-B0E6-72170F085A96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295502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ED820-0C7D-40D8-9160-FBA364E87E10}"/>
              </a:ext>
            </a:extLst>
          </p:cNvPr>
          <p:cNvSpPr txBox="1"/>
          <p:nvPr/>
        </p:nvSpPr>
        <p:spPr>
          <a:xfrm>
            <a:off x="380823" y="824265"/>
            <a:ext cx="4380738" cy="79731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Gantt chart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3456E-88A0-436C-8ECD-F0765A9BE45F}"/>
              </a:ext>
            </a:extLst>
          </p:cNvPr>
          <p:cNvSpPr txBox="1"/>
          <p:nvPr/>
        </p:nvSpPr>
        <p:spPr>
          <a:xfrm>
            <a:off x="533399" y="1789004"/>
            <a:ext cx="55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E90AE-5109-432D-9FD1-D94D57C9242C}"/>
              </a:ext>
            </a:extLst>
          </p:cNvPr>
          <p:cNvSpPr txBox="1"/>
          <p:nvPr/>
        </p:nvSpPr>
        <p:spPr>
          <a:xfrm>
            <a:off x="1053858" y="1835170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95F6F-3114-406A-B5BA-A04CD599361B}"/>
              </a:ext>
            </a:extLst>
          </p:cNvPr>
          <p:cNvSpPr txBox="1"/>
          <p:nvPr/>
        </p:nvSpPr>
        <p:spPr>
          <a:xfrm>
            <a:off x="533399" y="2405830"/>
            <a:ext cx="37202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일정관리를 위한 </a:t>
            </a:r>
            <a: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Bar</a:t>
            </a:r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형 태의 차트로</a:t>
            </a:r>
            <a: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en-US" altLang="ko-KR" sz="13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업무 별 일정의 시작과 끝을 그래프로 표현하여</a:t>
            </a:r>
            <a:endParaRPr lang="en-US" altLang="ko-KR" sz="13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간의 관계와 일정을 한 눈에 볼 수 있다</a:t>
            </a:r>
            <a: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9048-B240-408A-9B1F-B3E11CDDB2B7}"/>
              </a:ext>
            </a:extLst>
          </p:cNvPr>
          <p:cNvSpPr txBox="1"/>
          <p:nvPr/>
        </p:nvSpPr>
        <p:spPr>
          <a:xfrm>
            <a:off x="4347632" y="1789004"/>
            <a:ext cx="61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EB6AE-2F06-4FE4-B5BD-633F869F24D9}"/>
              </a:ext>
            </a:extLst>
          </p:cNvPr>
          <p:cNvSpPr txBox="1"/>
          <p:nvPr/>
        </p:nvSpPr>
        <p:spPr>
          <a:xfrm>
            <a:off x="4904980" y="1835170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사용한 라이브러리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0A1DEE-02B3-4336-8E61-665E2BDD7449}"/>
              </a:ext>
            </a:extLst>
          </p:cNvPr>
          <p:cNvSpPr txBox="1"/>
          <p:nvPr/>
        </p:nvSpPr>
        <p:spPr>
          <a:xfrm>
            <a:off x="4347632" y="2405830"/>
            <a:ext cx="428413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DHMLX </a:t>
            </a:r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차트 라이브러리</a:t>
            </a:r>
            <a:endParaRPr lang="en-US" altLang="ko-KR" sz="13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각종 차트</a:t>
            </a:r>
            <a: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스케줄러 등의 라이브러리를 제공</a:t>
            </a:r>
            <a:endParaRPr lang="en-US" altLang="ko-KR" sz="13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장점 </a:t>
            </a:r>
            <a: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자체 </a:t>
            </a:r>
            <a:r>
              <a:rPr lang="en-US" altLang="ko-KR" sz="1300" dirty="0" err="1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기능으로 업무를 생성</a:t>
            </a:r>
            <a: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  <a: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 등</a:t>
            </a:r>
            <a:endParaRPr lang="en-US" altLang="ko-KR" sz="13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  </a:t>
            </a:r>
            <a:r>
              <a:rPr lang="ko-KR" altLang="en-US" sz="13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업무관리에 용이</a:t>
            </a:r>
            <a:endParaRPr lang="en-US" altLang="ko-KR" sz="14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59" y="3705124"/>
            <a:ext cx="5296496" cy="27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32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3092" y="350957"/>
            <a:ext cx="3259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30858" y="1781117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5457" y="1842850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0825" y="1858239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PMS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30858" y="2483850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5457" y="2545583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10825" y="256097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퍼펙트솔루션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30858" y="3182427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05457" y="3244160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10825" y="3259549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흐름도</a:t>
            </a:r>
          </a:p>
        </p:txBody>
      </p:sp>
      <p:sp>
        <p:nvSpPr>
          <p:cNvPr id="37" name="타원 36"/>
          <p:cNvSpPr/>
          <p:nvPr/>
        </p:nvSpPr>
        <p:spPr>
          <a:xfrm>
            <a:off x="530858" y="3885160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5457" y="3946893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0825" y="3962282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</a:t>
            </a:r>
          </a:p>
        </p:txBody>
      </p:sp>
      <p:sp>
        <p:nvSpPr>
          <p:cNvPr id="40" name="타원 39"/>
          <p:cNvSpPr/>
          <p:nvPr/>
        </p:nvSpPr>
        <p:spPr>
          <a:xfrm>
            <a:off x="530858" y="4580648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05457" y="4642381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10825" y="4657770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핵심기술</a:t>
            </a:r>
          </a:p>
        </p:txBody>
      </p:sp>
      <p:sp>
        <p:nvSpPr>
          <p:cNvPr id="43" name="타원 42"/>
          <p:cNvSpPr/>
          <p:nvPr/>
        </p:nvSpPr>
        <p:spPr>
          <a:xfrm>
            <a:off x="530858" y="5283381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05457" y="5345114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0825" y="5360503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</a:p>
        </p:txBody>
      </p:sp>
      <p:sp>
        <p:nvSpPr>
          <p:cNvPr id="46" name="타원 45"/>
          <p:cNvSpPr/>
          <p:nvPr/>
        </p:nvSpPr>
        <p:spPr>
          <a:xfrm>
            <a:off x="530858" y="5979477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5457" y="6041210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10825" y="6056599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요구사항정의서</a:t>
            </a:r>
          </a:p>
        </p:txBody>
      </p:sp>
      <p:sp>
        <p:nvSpPr>
          <p:cNvPr id="49" name="타원 48"/>
          <p:cNvSpPr/>
          <p:nvPr/>
        </p:nvSpPr>
        <p:spPr>
          <a:xfrm>
            <a:off x="4082929" y="5270102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057528" y="5331835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08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62896" y="5347224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화면설계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</a:p>
        </p:txBody>
      </p:sp>
      <p:sp>
        <p:nvSpPr>
          <p:cNvPr id="29" name="타원 28"/>
          <p:cNvSpPr/>
          <p:nvPr/>
        </p:nvSpPr>
        <p:spPr>
          <a:xfrm>
            <a:off x="4082929" y="5979477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57528" y="6041210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62896" y="6056599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4126525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55F70B2-17D6-4EF1-AC4C-0BB9368210B6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E3732-DED8-4839-B5AB-A811B83D17B4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0E0EA3-C4DB-4506-95FF-156E490658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20" y="940889"/>
            <a:ext cx="5707624" cy="2926261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27A04-A212-41A9-A22F-2818639E45BE}"/>
              </a:ext>
            </a:extLst>
          </p:cNvPr>
          <p:cNvSpPr txBox="1"/>
          <p:nvPr/>
        </p:nvSpPr>
        <p:spPr>
          <a:xfrm>
            <a:off x="2229272" y="3944399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Perfect Solution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사용한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Gantt chart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300" y="4128045"/>
            <a:ext cx="764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DHMLX</a:t>
            </a:r>
            <a:r>
              <a:rPr lang="ko-KR" altLang="en-US" sz="1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간트차트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라이브러리의 자체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 업무를 추가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상황에 맞게 여러 버전의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Gantt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chart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7" y="5082458"/>
            <a:ext cx="4093633" cy="1474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48" y="5082458"/>
            <a:ext cx="4200519" cy="1474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9896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msg_ko.properties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ED820-0C7D-40D8-9160-FBA364E87E10}"/>
              </a:ext>
            </a:extLst>
          </p:cNvPr>
          <p:cNvSpPr txBox="1"/>
          <p:nvPr/>
        </p:nvSpPr>
        <p:spPr>
          <a:xfrm>
            <a:off x="287867" y="782377"/>
            <a:ext cx="4380738" cy="643423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3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 </a:t>
            </a:r>
            <a:r>
              <a:rPr lang="en-US" altLang="ko-KR" sz="3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 lib</a:t>
            </a:r>
            <a:r>
              <a:rPr lang="ko-KR" altLang="en-US" sz="3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3" y="1497033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다국어 처리란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 (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LocaleResolver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8479" y="1946058"/>
            <a:ext cx="774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다국어 처리는 언어 선택 값에 따라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자동으로 해당 나라의 언어로 변환 처리해주는 기능이다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3" y="2380783"/>
            <a:ext cx="65656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1-1 )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다국어 처리를 위한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bean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선언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MessageSource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LocaleResolver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25" y="2720882"/>
            <a:ext cx="6039642" cy="1843475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3" y="4581291"/>
            <a:ext cx="65656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1-2)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다국어 처리 파일 생성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25" y="4931230"/>
            <a:ext cx="2879814" cy="1619723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439" y="4931230"/>
            <a:ext cx="3798772" cy="1619723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510867" y="5571067"/>
            <a:ext cx="1219344" cy="979886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변경할 언어를 </a:t>
            </a:r>
            <a:endParaRPr lang="en-US" altLang="ko-KR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Key = value </a:t>
            </a:r>
          </a:p>
          <a:p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형식으로 작성</a:t>
            </a:r>
            <a:endParaRPr lang="en-US" altLang="ko-KR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Properties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파일로</a:t>
            </a:r>
            <a:endParaRPr lang="en-US" altLang="ko-KR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작성 시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value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값은 </a:t>
            </a:r>
            <a:endParaRPr lang="en-US" altLang="ko-KR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자동으로 코드처리</a:t>
            </a:r>
            <a:endParaRPr lang="en-US" altLang="ko-KR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063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0" y="751966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1-3 )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다국어 처리 화면구현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365" y="1473819"/>
            <a:ext cx="5228170" cy="2101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39" y="1150654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Controller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43" y="1473819"/>
            <a:ext cx="2520290" cy="21014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39" y="3650184"/>
            <a:ext cx="1970426" cy="29410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064" y="3650184"/>
            <a:ext cx="1969200" cy="29410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263" y="3650184"/>
            <a:ext cx="1969200" cy="294102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335" y="3650184"/>
            <a:ext cx="1969200" cy="29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4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0" y="751966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메일전송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8827" y="1066635"/>
            <a:ext cx="6428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 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781" y="1152447"/>
            <a:ext cx="6428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스프링에서 지원하는 메일 모듈을 이용하여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메일을 전송하는 기능이다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732" y="2232694"/>
            <a:ext cx="4388327" cy="1666790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4376732" y="1678696"/>
            <a:ext cx="3185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2-2 )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메일 처리를 위한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bean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선언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(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JavaMailSenderImpl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8" y="1996043"/>
            <a:ext cx="3063937" cy="4511849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0" y="1672878"/>
            <a:ext cx="3254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2-1 )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프레임 워크 확인 및 등록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(lib)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4398155" y="4022478"/>
            <a:ext cx="31856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2-3 ) Service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 처리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32" y="4345643"/>
            <a:ext cx="4367601" cy="2162249"/>
          </a:xfrm>
          <a:prstGeom prst="rect">
            <a:avLst/>
          </a:prstGeom>
          <a:ln>
            <a:solidFill>
              <a:srgbClr val="2F5597"/>
            </a:solidFill>
          </a:ln>
        </p:spPr>
      </p:pic>
    </p:spTree>
    <p:extLst>
      <p:ext uri="{BB962C8B-B14F-4D97-AF65-F5344CB8AC3E}">
        <p14:creationId xmlns:p14="http://schemas.microsoft.com/office/powerpoint/2010/main" val="252662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0" y="1104391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2-4 )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메일 전송 화면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8827" y="1190460"/>
            <a:ext cx="6428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 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3047612" y="3687083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rcRect r="23779"/>
          <a:stretch/>
        </p:blipFill>
        <p:spPr>
          <a:xfrm>
            <a:off x="3302987" y="2066030"/>
            <a:ext cx="2716813" cy="330607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97" y="2066030"/>
            <a:ext cx="2613268" cy="3306071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0" y="2055149"/>
            <a:ext cx="2711010" cy="3316952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36" name="오른쪽 화살표 35"/>
          <p:cNvSpPr/>
          <p:nvPr/>
        </p:nvSpPr>
        <p:spPr>
          <a:xfrm>
            <a:off x="6092152" y="3687083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6100B-326B-4A26-B6D4-44E9512FBB68}"/>
              </a:ext>
            </a:extLst>
          </p:cNvPr>
          <p:cNvSpPr txBox="1"/>
          <p:nvPr/>
        </p:nvSpPr>
        <p:spPr>
          <a:xfrm>
            <a:off x="241740" y="5524500"/>
            <a:ext cx="272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 단계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34C6D-1809-4EC2-B553-8CBEC3F2163A}"/>
              </a:ext>
            </a:extLst>
          </p:cNvPr>
          <p:cNvSpPr txBox="1"/>
          <p:nvPr/>
        </p:nvSpPr>
        <p:spPr>
          <a:xfrm>
            <a:off x="3299265" y="5524500"/>
            <a:ext cx="272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인증번호 확인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FD6261-6C25-4EB5-B1E5-2F7437A8AE5E}"/>
              </a:ext>
            </a:extLst>
          </p:cNvPr>
          <p:cNvSpPr txBox="1"/>
          <p:nvPr/>
        </p:nvSpPr>
        <p:spPr>
          <a:xfrm>
            <a:off x="6283463" y="5524500"/>
            <a:ext cx="272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이메일 인증번호 처리</a:t>
            </a:r>
          </a:p>
        </p:txBody>
      </p:sp>
    </p:spTree>
    <p:extLst>
      <p:ext uri="{BB962C8B-B14F-4D97-AF65-F5344CB8AC3E}">
        <p14:creationId xmlns:p14="http://schemas.microsoft.com/office/powerpoint/2010/main" val="138817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 </a:t>
            </a:r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2858325-4491-47C0-B31E-66B0D4DA619B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EE0CDC5-3C61-4B5B-9291-F4451F0C8AE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40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엔티티 관계도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9B67277-A287-44E5-A34B-DADB368C5293}"/>
              </a:ext>
            </a:extLst>
          </p:cNvPr>
          <p:cNvSpPr/>
          <p:nvPr/>
        </p:nvSpPr>
        <p:spPr>
          <a:xfrm>
            <a:off x="3840684" y="1656056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8FBD39D-9F11-4778-9A40-AA083995D51C}"/>
              </a:ext>
            </a:extLst>
          </p:cNvPr>
          <p:cNvSpPr/>
          <p:nvPr/>
        </p:nvSpPr>
        <p:spPr>
          <a:xfrm>
            <a:off x="2762256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D968EAC-F81B-409F-B506-746BAE6ED585}"/>
              </a:ext>
            </a:extLst>
          </p:cNvPr>
          <p:cNvSpPr/>
          <p:nvPr/>
        </p:nvSpPr>
        <p:spPr>
          <a:xfrm>
            <a:off x="221192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2BEDD5-11B5-4BF4-ABE6-424F5357650A}"/>
              </a:ext>
            </a:extLst>
          </p:cNvPr>
          <p:cNvSpPr/>
          <p:nvPr/>
        </p:nvSpPr>
        <p:spPr>
          <a:xfrm>
            <a:off x="1478492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BB9CA4-E452-4A2A-B4E3-3A409FE75AFF}"/>
              </a:ext>
            </a:extLst>
          </p:cNvPr>
          <p:cNvSpPr/>
          <p:nvPr/>
        </p:nvSpPr>
        <p:spPr>
          <a:xfrm>
            <a:off x="4046020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4F1E659-D3A6-480E-A68D-F86766991665}"/>
              </a:ext>
            </a:extLst>
          </p:cNvPr>
          <p:cNvSpPr/>
          <p:nvPr/>
        </p:nvSpPr>
        <p:spPr>
          <a:xfrm>
            <a:off x="5529809" y="4037405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FBEF81-389B-41D5-A52D-EAC253EFCF51}"/>
              </a:ext>
            </a:extLst>
          </p:cNvPr>
          <p:cNvSpPr/>
          <p:nvPr/>
        </p:nvSpPr>
        <p:spPr>
          <a:xfrm>
            <a:off x="7897312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66382DF-9E7B-48DB-A902-735A6F9375E0}"/>
              </a:ext>
            </a:extLst>
          </p:cNvPr>
          <p:cNvSpPr/>
          <p:nvPr/>
        </p:nvSpPr>
        <p:spPr>
          <a:xfrm>
            <a:off x="6613548" y="2723402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멤버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E99E3B-46CE-40B1-B578-A3A6FB863540}"/>
              </a:ext>
            </a:extLst>
          </p:cNvPr>
          <p:cNvSpPr/>
          <p:nvPr/>
        </p:nvSpPr>
        <p:spPr>
          <a:xfrm>
            <a:off x="221192" y="3452748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B8BF59-006B-492F-9805-9EA43D061506}"/>
              </a:ext>
            </a:extLst>
          </p:cNvPr>
          <p:cNvSpPr/>
          <p:nvPr/>
        </p:nvSpPr>
        <p:spPr>
          <a:xfrm>
            <a:off x="1478492" y="3452748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062D07F-9B0D-4DAA-A2CD-8E64E49F22A5}"/>
              </a:ext>
            </a:extLst>
          </p:cNvPr>
          <p:cNvSpPr/>
          <p:nvPr/>
        </p:nvSpPr>
        <p:spPr>
          <a:xfrm>
            <a:off x="1478492" y="4172569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조치코드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8662222-3615-46D9-9744-0D65BD5620E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750881" y="3198972"/>
            <a:ext cx="0" cy="253776"/>
          </a:xfrm>
          <a:prstGeom prst="straightConnector1">
            <a:avLst/>
          </a:prstGeom>
          <a:ln w="19050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D9CF122-2A1F-4D30-BC31-00A4B979980D}"/>
              </a:ext>
            </a:extLst>
          </p:cNvPr>
          <p:cNvCxnSpPr/>
          <p:nvPr/>
        </p:nvCxnSpPr>
        <p:spPr>
          <a:xfrm>
            <a:off x="2014531" y="3198972"/>
            <a:ext cx="0" cy="253776"/>
          </a:xfrm>
          <a:prstGeom prst="straightConnector1">
            <a:avLst/>
          </a:prstGeom>
          <a:ln w="19050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274AB98-1281-4285-B1C2-D8E5E538821F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63568" y="3900676"/>
            <a:ext cx="714924" cy="504916"/>
          </a:xfrm>
          <a:prstGeom prst="straightConnector1">
            <a:avLst/>
          </a:prstGeom>
          <a:ln w="19050">
            <a:solidFill>
              <a:srgbClr val="33333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8C176CE-ED7A-444E-B426-7EFF3B72F6D3}"/>
              </a:ext>
            </a:extLst>
          </p:cNvPr>
          <p:cNvCxnSpPr>
            <a:cxnSpLocks/>
          </p:cNvCxnSpPr>
          <p:nvPr/>
        </p:nvCxnSpPr>
        <p:spPr>
          <a:xfrm rot="16200000">
            <a:off x="1382706" y="2830002"/>
            <a:ext cx="0" cy="253776"/>
          </a:xfrm>
          <a:prstGeom prst="straightConnector1">
            <a:avLst/>
          </a:prstGeom>
          <a:ln w="19050">
            <a:solidFill>
              <a:srgbClr val="3333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2AD4560-C03E-41C2-8D67-3638A78849A4}"/>
              </a:ext>
            </a:extLst>
          </p:cNvPr>
          <p:cNvSpPr/>
          <p:nvPr/>
        </p:nvSpPr>
        <p:spPr>
          <a:xfrm>
            <a:off x="6613548" y="343463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60270DD-F5B8-488E-9285-A07A5B055B1E}"/>
              </a:ext>
            </a:extLst>
          </p:cNvPr>
          <p:cNvCxnSpPr>
            <a:cxnSpLocks/>
          </p:cNvCxnSpPr>
          <p:nvPr/>
        </p:nvCxnSpPr>
        <p:spPr>
          <a:xfrm flipV="1">
            <a:off x="7143237" y="3198972"/>
            <a:ext cx="0" cy="25377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47709E-6689-4960-896B-68E6D577B946}"/>
              </a:ext>
            </a:extLst>
          </p:cNvPr>
          <p:cNvSpPr/>
          <p:nvPr/>
        </p:nvSpPr>
        <p:spPr>
          <a:xfrm>
            <a:off x="2762256" y="31990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AE8E475-E16F-4DCF-BD8F-161802ADB272}"/>
              </a:ext>
            </a:extLst>
          </p:cNvPr>
          <p:cNvSpPr/>
          <p:nvPr/>
        </p:nvSpPr>
        <p:spPr>
          <a:xfrm>
            <a:off x="2762256" y="992569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D319753-8C1E-4466-9D87-D3A9F4D415D0}"/>
              </a:ext>
            </a:extLst>
          </p:cNvPr>
          <p:cNvSpPr/>
          <p:nvPr/>
        </p:nvSpPr>
        <p:spPr>
          <a:xfrm>
            <a:off x="4042310" y="31990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5E7C8BB-5E60-4883-BEE6-DFD3548148C5}"/>
              </a:ext>
            </a:extLst>
          </p:cNvPr>
          <p:cNvCxnSpPr>
            <a:cxnSpLocks/>
          </p:cNvCxnSpPr>
          <p:nvPr/>
        </p:nvCxnSpPr>
        <p:spPr>
          <a:xfrm flipH="1">
            <a:off x="2749556" y="550136"/>
            <a:ext cx="12700" cy="672668"/>
          </a:xfrm>
          <a:prstGeom prst="bentConnector3">
            <a:avLst>
              <a:gd name="adj1" fmla="val 875000"/>
            </a:avLst>
          </a:prstGeom>
          <a:ln w="28575">
            <a:solidFill>
              <a:srgbClr val="66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204AD72-5FCB-4995-8467-ECB327CB6F1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38425" y="886470"/>
            <a:ext cx="1202259" cy="1002609"/>
          </a:xfrm>
          <a:prstGeom prst="bentConnector3">
            <a:avLst>
              <a:gd name="adj1" fmla="val -11796"/>
            </a:avLst>
          </a:prstGeom>
          <a:ln w="28575">
            <a:solidFill>
              <a:srgbClr val="66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7D6F44E5-F256-4320-ADAD-A127B5EAA897}"/>
              </a:ext>
            </a:extLst>
          </p:cNvPr>
          <p:cNvSpPr/>
          <p:nvPr/>
        </p:nvSpPr>
        <p:spPr>
          <a:xfrm rot="5400000">
            <a:off x="3783534" y="1846729"/>
            <a:ext cx="76200" cy="84698"/>
          </a:xfrm>
          <a:prstGeom prst="triangle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1DBCFC2-04BD-42DB-8FE3-8760F1BA047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71999" y="785946"/>
            <a:ext cx="1" cy="870110"/>
          </a:xfrm>
          <a:prstGeom prst="straightConnector1">
            <a:avLst/>
          </a:prstGeom>
          <a:ln w="28575">
            <a:solidFill>
              <a:srgbClr val="6633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4883D5A-63AE-4965-94E1-68A73A7D9E64}"/>
              </a:ext>
            </a:extLst>
          </p:cNvPr>
          <p:cNvSpPr/>
          <p:nvPr/>
        </p:nvSpPr>
        <p:spPr>
          <a:xfrm>
            <a:off x="5557749" y="5415166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첨부파일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7C6071-458B-4FC9-BD94-2209344490A2}"/>
              </a:ext>
            </a:extLst>
          </p:cNvPr>
          <p:cNvSpPr/>
          <p:nvPr/>
        </p:nvSpPr>
        <p:spPr>
          <a:xfrm>
            <a:off x="5557749" y="6087834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답글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461877F-86A1-4B65-AB4A-6E8B9D0C6F73}"/>
              </a:ext>
            </a:extLst>
          </p:cNvPr>
          <p:cNvCxnSpPr>
            <a:cxnSpLocks/>
          </p:cNvCxnSpPr>
          <p:nvPr/>
        </p:nvCxnSpPr>
        <p:spPr>
          <a:xfrm flipH="1">
            <a:off x="5545049" y="5648189"/>
            <a:ext cx="12700" cy="672668"/>
          </a:xfrm>
          <a:prstGeom prst="bentConnector3">
            <a:avLst>
              <a:gd name="adj1" fmla="val 1156252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2A91882-3798-4058-88FE-995CF470A154}"/>
              </a:ext>
            </a:extLst>
          </p:cNvPr>
          <p:cNvCxnSpPr>
            <a:stCxn id="12" idx="2"/>
          </p:cNvCxnSpPr>
          <p:nvPr/>
        </p:nvCxnSpPr>
        <p:spPr>
          <a:xfrm>
            <a:off x="6059498" y="4503450"/>
            <a:ext cx="0" cy="74019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1B2EFDA-46B4-4584-9AFA-CBA844447288}"/>
              </a:ext>
            </a:extLst>
          </p:cNvPr>
          <p:cNvCxnSpPr>
            <a:cxnSpLocks/>
          </p:cNvCxnSpPr>
          <p:nvPr/>
        </p:nvCxnSpPr>
        <p:spPr>
          <a:xfrm flipH="1">
            <a:off x="5207320" y="5243642"/>
            <a:ext cx="8676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291D473-EC64-46C0-ABCA-3FF96AF3B0CB}"/>
              </a:ext>
            </a:extLst>
          </p:cNvPr>
          <p:cNvCxnSpPr/>
          <p:nvPr/>
        </p:nvCxnSpPr>
        <p:spPr>
          <a:xfrm>
            <a:off x="5221605" y="5243641"/>
            <a:ext cx="0" cy="75240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70403E1-0F68-4F78-B2C8-6F7AE481CC10}"/>
              </a:ext>
            </a:extLst>
          </p:cNvPr>
          <p:cNvCxnSpPr/>
          <p:nvPr/>
        </p:nvCxnSpPr>
        <p:spPr>
          <a:xfrm>
            <a:off x="5221605" y="5984523"/>
            <a:ext cx="19812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C7737A-6FDB-434F-A2B9-C0D6DDB7805B}"/>
              </a:ext>
            </a:extLst>
          </p:cNvPr>
          <p:cNvSpPr/>
          <p:nvPr/>
        </p:nvSpPr>
        <p:spPr>
          <a:xfrm>
            <a:off x="2751652" y="4039025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분할업무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F41408-D1C5-4FC9-8CB5-EFDBBDCF1BEC}"/>
              </a:ext>
            </a:extLst>
          </p:cNvPr>
          <p:cNvCxnSpPr>
            <a:cxnSpLocks/>
          </p:cNvCxnSpPr>
          <p:nvPr/>
        </p:nvCxnSpPr>
        <p:spPr>
          <a:xfrm rot="5400000" flipH="1">
            <a:off x="3936617" y="2830002"/>
            <a:ext cx="0" cy="253776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6F4CDC1-6A93-43DC-83D7-A62F9C413E50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105398" y="2956425"/>
            <a:ext cx="1508150" cy="9525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7056853-B0AF-4280-B0A8-C9CEE1F4BA4F}"/>
              </a:ext>
            </a:extLst>
          </p:cNvPr>
          <p:cNvSpPr/>
          <p:nvPr/>
        </p:nvSpPr>
        <p:spPr>
          <a:xfrm>
            <a:off x="4690011" y="343463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  <a:endParaRPr lang="en-US" altLang="ko-KR" sz="13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DB8AE72-C41F-42D3-986E-0ADE30CDC956}"/>
              </a:ext>
            </a:extLst>
          </p:cNvPr>
          <p:cNvCxnSpPr>
            <a:cxnSpLocks/>
          </p:cNvCxnSpPr>
          <p:nvPr/>
        </p:nvCxnSpPr>
        <p:spPr>
          <a:xfrm flipV="1">
            <a:off x="4881050" y="3198972"/>
            <a:ext cx="0" cy="25377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B0ABA7E-D545-4CC6-92B1-9A1B77446511}"/>
              </a:ext>
            </a:extLst>
          </p:cNvPr>
          <p:cNvSpPr/>
          <p:nvPr/>
        </p:nvSpPr>
        <p:spPr>
          <a:xfrm>
            <a:off x="2750351" y="4709658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분할업무</a:t>
            </a:r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결과파일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49DA529-751F-494D-A512-28BC3A3E8EA4}"/>
              </a:ext>
            </a:extLst>
          </p:cNvPr>
          <p:cNvCxnSpPr>
            <a:cxnSpLocks/>
          </p:cNvCxnSpPr>
          <p:nvPr/>
        </p:nvCxnSpPr>
        <p:spPr>
          <a:xfrm>
            <a:off x="2976556" y="3198972"/>
            <a:ext cx="0" cy="8384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635B91A3-9DDC-40A0-8430-05E87C6428D7}"/>
              </a:ext>
            </a:extLst>
          </p:cNvPr>
          <p:cNvSpPr/>
          <p:nvPr/>
        </p:nvSpPr>
        <p:spPr>
          <a:xfrm>
            <a:off x="3100945" y="3434631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결과파일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FEECC6F-38E6-4A92-95A3-2B45D869F4CF}"/>
              </a:ext>
            </a:extLst>
          </p:cNvPr>
          <p:cNvCxnSpPr>
            <a:cxnSpLocks/>
          </p:cNvCxnSpPr>
          <p:nvPr/>
        </p:nvCxnSpPr>
        <p:spPr>
          <a:xfrm flipH="1">
            <a:off x="3633016" y="3182303"/>
            <a:ext cx="510" cy="23565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이등변 삼각형 93">
            <a:extLst>
              <a:ext uri="{FF2B5EF4-FFF2-40B4-BE49-F238E27FC236}">
                <a16:creationId xmlns:a16="http://schemas.microsoft.com/office/drawing/2014/main" id="{0C819944-CEF4-452D-A8FF-2F0957DC544A}"/>
              </a:ext>
            </a:extLst>
          </p:cNvPr>
          <p:cNvSpPr/>
          <p:nvPr/>
        </p:nvSpPr>
        <p:spPr>
          <a:xfrm rot="5400000">
            <a:off x="5477300" y="5605839"/>
            <a:ext cx="76200" cy="84698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27230BE5-AE78-46C2-A98D-C454175C291F}"/>
              </a:ext>
            </a:extLst>
          </p:cNvPr>
          <p:cNvSpPr/>
          <p:nvPr/>
        </p:nvSpPr>
        <p:spPr>
          <a:xfrm rot="5400000">
            <a:off x="5477300" y="6278507"/>
            <a:ext cx="76200" cy="84698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D3955CB9-19B1-42C3-81FB-51548BA6EE40}"/>
              </a:ext>
            </a:extLst>
          </p:cNvPr>
          <p:cNvCxnSpPr>
            <a:cxnSpLocks/>
          </p:cNvCxnSpPr>
          <p:nvPr/>
        </p:nvCxnSpPr>
        <p:spPr>
          <a:xfrm flipH="1">
            <a:off x="3280034" y="4503450"/>
            <a:ext cx="6" cy="2045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7353776-7E6A-4204-B5C8-4CA789509C1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72000" y="2122101"/>
            <a:ext cx="0" cy="61252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E9CA77D-4E05-4943-9349-D396633640A0}"/>
              </a:ext>
            </a:extLst>
          </p:cNvPr>
          <p:cNvCxnSpPr>
            <a:cxnSpLocks/>
          </p:cNvCxnSpPr>
          <p:nvPr/>
        </p:nvCxnSpPr>
        <p:spPr>
          <a:xfrm>
            <a:off x="3291945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41797D57-FC11-47F1-AE0A-7B3F9CDF36C1}"/>
              </a:ext>
            </a:extLst>
          </p:cNvPr>
          <p:cNvCxnSpPr>
            <a:cxnSpLocks/>
          </p:cNvCxnSpPr>
          <p:nvPr/>
        </p:nvCxnSpPr>
        <p:spPr>
          <a:xfrm>
            <a:off x="2022256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463B1D6B-4303-48B3-B055-EC4802F9CECF}"/>
              </a:ext>
            </a:extLst>
          </p:cNvPr>
          <p:cNvCxnSpPr>
            <a:cxnSpLocks/>
          </p:cNvCxnSpPr>
          <p:nvPr/>
        </p:nvCxnSpPr>
        <p:spPr>
          <a:xfrm>
            <a:off x="766524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1DBD8EE-C1D6-4522-B361-CE0D9107583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059498" y="2428364"/>
            <a:ext cx="0" cy="160904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A6853C2-9C18-4FDA-AD4F-71EE01610507}"/>
              </a:ext>
            </a:extLst>
          </p:cNvPr>
          <p:cNvCxnSpPr>
            <a:cxnSpLocks/>
          </p:cNvCxnSpPr>
          <p:nvPr/>
        </p:nvCxnSpPr>
        <p:spPr>
          <a:xfrm>
            <a:off x="7143237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B590E2E-F32D-415D-B1A2-97CF6D38D4C7}"/>
              </a:ext>
            </a:extLst>
          </p:cNvPr>
          <p:cNvCxnSpPr>
            <a:cxnSpLocks/>
          </p:cNvCxnSpPr>
          <p:nvPr/>
        </p:nvCxnSpPr>
        <p:spPr>
          <a:xfrm>
            <a:off x="8427001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50B5CCA6-E46B-46A6-9479-F12BA16D8A8F}"/>
              </a:ext>
            </a:extLst>
          </p:cNvPr>
          <p:cNvCxnSpPr>
            <a:cxnSpLocks/>
          </p:cNvCxnSpPr>
          <p:nvPr/>
        </p:nvCxnSpPr>
        <p:spPr>
          <a:xfrm>
            <a:off x="751663" y="2428364"/>
            <a:ext cx="76896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8ADAA8-45D4-4B41-B6D5-5BECFE31B51E}"/>
              </a:ext>
            </a:extLst>
          </p:cNvPr>
          <p:cNvSpPr txBox="1"/>
          <p:nvPr/>
        </p:nvSpPr>
        <p:spPr>
          <a:xfrm>
            <a:off x="7592106" y="5608005"/>
            <a:ext cx="1258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식별 관계</a:t>
            </a:r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5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비식별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E9A231-152F-4C9F-B24A-2C53C68D7AA5}"/>
              </a:ext>
            </a:extLst>
          </p:cNvPr>
          <p:cNvSpPr/>
          <p:nvPr/>
        </p:nvSpPr>
        <p:spPr>
          <a:xfrm>
            <a:off x="7191132" y="5395645"/>
            <a:ext cx="1665001" cy="11582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9257B5C-1054-43AB-A26E-E6EC7C4CB59E}"/>
              </a:ext>
            </a:extLst>
          </p:cNvPr>
          <p:cNvCxnSpPr>
            <a:cxnSpLocks/>
          </p:cNvCxnSpPr>
          <p:nvPr/>
        </p:nvCxnSpPr>
        <p:spPr>
          <a:xfrm flipV="1">
            <a:off x="7446562" y="6071644"/>
            <a:ext cx="0" cy="25377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C95967E-6C0D-4C55-B8E4-E460D044E15E}"/>
              </a:ext>
            </a:extLst>
          </p:cNvPr>
          <p:cNvCxnSpPr>
            <a:cxnSpLocks/>
          </p:cNvCxnSpPr>
          <p:nvPr/>
        </p:nvCxnSpPr>
        <p:spPr>
          <a:xfrm flipV="1">
            <a:off x="7446562" y="5608005"/>
            <a:ext cx="0" cy="25377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6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5476" y="287866"/>
            <a:ext cx="3150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5476" y="1397326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45476" y="1649327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직급번호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25476" y="1649326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직급명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2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45477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25476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491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97491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권한번호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577491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권한명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7492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57749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45476" y="3293722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545476" y="3545723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 err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사번</a:t>
            </a:r>
            <a:endParaRPr lang="ko-KR" altLang="en-US" sz="9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25476" y="3545722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4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부서번호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2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45477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직급번호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625476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85710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585710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부서번호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665710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8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부서명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66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8571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665710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4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권한번호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62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45477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625476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4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62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45477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25476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54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62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545477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625476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6238" y="3792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46238" y="4044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46238" y="4296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625476" y="2405739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4549276" y="2975937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 rot="16200000">
            <a:off x="310148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3234327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rot="5400000" flipH="1">
            <a:off x="614559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 flipH="1">
            <a:off x="5858589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6143D6A-1880-48F9-A088-FFAFBB27A0F6}"/>
              </a:ext>
            </a:extLst>
          </p:cNvPr>
          <p:cNvCxnSpPr/>
          <p:nvPr/>
        </p:nvCxnSpPr>
        <p:spPr>
          <a:xfrm>
            <a:off x="4549276" y="2470150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1D371C8-DF4B-4330-8FEB-629D4AA7E1EC}"/>
              </a:ext>
            </a:extLst>
          </p:cNvPr>
          <p:cNvCxnSpPr>
            <a:cxnSpLocks/>
          </p:cNvCxnSpPr>
          <p:nvPr/>
        </p:nvCxnSpPr>
        <p:spPr>
          <a:xfrm rot="5400000">
            <a:off x="2639514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4A766CF-F826-408A-805C-126F2520F5D7}"/>
              </a:ext>
            </a:extLst>
          </p:cNvPr>
          <p:cNvCxnSpPr>
            <a:cxnSpLocks/>
          </p:cNvCxnSpPr>
          <p:nvPr/>
        </p:nvCxnSpPr>
        <p:spPr>
          <a:xfrm rot="5400000">
            <a:off x="6459039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56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5476" y="287866"/>
            <a:ext cx="3150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5476" y="1397326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EMPRANK</a:t>
            </a:r>
            <a:endParaRPr lang="ko-KR" altLang="en-US" sz="9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45476" y="1649327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RANKNO</a:t>
            </a:r>
            <a:endParaRPr lang="ko-KR" altLang="en-US" sz="9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25476" y="1649326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RNAME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2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45477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5476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491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AUTHOR</a:t>
            </a:r>
            <a:endParaRPr lang="ko-KR" altLang="en-US" sz="9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7491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AUTHNO</a:t>
            </a:r>
            <a:endParaRPr lang="ko-KR" altLang="en-US" sz="9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7491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ANAME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7492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749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45476" y="3293722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</a:t>
            </a:r>
            <a:endParaRPr lang="ko-KR" altLang="en-US" sz="9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45476" y="3545723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9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25476" y="3545722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4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DEPTNO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2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45477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RANKNO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25476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85710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DEPT</a:t>
            </a:r>
            <a:endParaRPr lang="ko-KR" altLang="en-US" sz="9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585710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DEPTNO</a:t>
            </a:r>
            <a:endParaRPr lang="ko-KR" altLang="en-US" sz="9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65710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8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DNAME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6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8571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665710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4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AUTHNO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62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45477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PASS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25476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4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2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45477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25476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54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HIREDATE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2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545477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PROFILE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625476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6238" y="3792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46238" y="4044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46238" y="4296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625476" y="2405739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4549276" y="2975937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 rot="16200000">
            <a:off x="310148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3234327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rot="5400000" flipH="1">
            <a:off x="614559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 flipH="1">
            <a:off x="5858589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4928BF8-F49C-456B-A004-5D774992BE81}"/>
              </a:ext>
            </a:extLst>
          </p:cNvPr>
          <p:cNvCxnSpPr/>
          <p:nvPr/>
        </p:nvCxnSpPr>
        <p:spPr>
          <a:xfrm>
            <a:off x="4549276" y="2470150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99DDA58-A8E1-4CBC-AABF-50FD168972C4}"/>
              </a:ext>
            </a:extLst>
          </p:cNvPr>
          <p:cNvCxnSpPr>
            <a:cxnSpLocks/>
          </p:cNvCxnSpPr>
          <p:nvPr/>
        </p:nvCxnSpPr>
        <p:spPr>
          <a:xfrm rot="5400000">
            <a:off x="2639514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D32C0D5-4B04-4B02-BB03-6351C0BC16CB}"/>
              </a:ext>
            </a:extLst>
          </p:cNvPr>
          <p:cNvCxnSpPr>
            <a:cxnSpLocks/>
          </p:cNvCxnSpPr>
          <p:nvPr/>
        </p:nvCxnSpPr>
        <p:spPr>
          <a:xfrm rot="5400000">
            <a:off x="6459039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723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65E561D-E6DF-454C-B99D-1AB603F0368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5771" y="287866"/>
            <a:ext cx="35003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CDBE0B-6E80-4F83-9A35-94484D3B6D70}"/>
              </a:ext>
            </a:extLst>
          </p:cNvPr>
          <p:cNvSpPr/>
          <p:nvPr/>
        </p:nvSpPr>
        <p:spPr>
          <a:xfrm>
            <a:off x="3484513" y="1397327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776091-36E6-4A98-8379-06B435E77BD1}"/>
              </a:ext>
            </a:extLst>
          </p:cNvPr>
          <p:cNvSpPr/>
          <p:nvPr/>
        </p:nvSpPr>
        <p:spPr>
          <a:xfrm>
            <a:off x="3484513" y="1530252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378DF2-DF28-4F9B-AD14-D4C6891CEC8B}"/>
              </a:ext>
            </a:extLst>
          </p:cNvPr>
          <p:cNvSpPr/>
          <p:nvPr/>
        </p:nvSpPr>
        <p:spPr>
          <a:xfrm>
            <a:off x="4564513" y="153025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FFC783-1A40-4FD3-A660-9791A526DEEF}"/>
              </a:ext>
            </a:extLst>
          </p:cNvPr>
          <p:cNvSpPr/>
          <p:nvPr/>
        </p:nvSpPr>
        <p:spPr>
          <a:xfrm>
            <a:off x="3484513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프로젝트분류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28DE3B-ADFD-44F0-A045-96F1B0C16B28}"/>
              </a:ext>
            </a:extLst>
          </p:cNvPr>
          <p:cNvSpPr/>
          <p:nvPr/>
        </p:nvSpPr>
        <p:spPr>
          <a:xfrm>
            <a:off x="4564513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413D2-7B22-4E8C-B343-F3DA8A321386}"/>
              </a:ext>
            </a:extLst>
          </p:cNvPr>
          <p:cNvSpPr/>
          <p:nvPr/>
        </p:nvSpPr>
        <p:spPr>
          <a:xfrm>
            <a:off x="3484514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담당자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9F1BF9-2330-491C-8382-EBDBAD684C71}"/>
              </a:ext>
            </a:extLst>
          </p:cNvPr>
          <p:cNvSpPr/>
          <p:nvPr/>
        </p:nvSpPr>
        <p:spPr>
          <a:xfrm>
            <a:off x="4564513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24E8B7-E549-4C02-8F15-D9165F6D3C1E}"/>
              </a:ext>
            </a:extLst>
          </p:cNvPr>
          <p:cNvSpPr/>
          <p:nvPr/>
        </p:nvSpPr>
        <p:spPr>
          <a:xfrm>
            <a:off x="3484513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FB1060-28D5-4722-BDD1-7AE9E8C735AD}"/>
              </a:ext>
            </a:extLst>
          </p:cNvPr>
          <p:cNvSpPr/>
          <p:nvPr/>
        </p:nvSpPr>
        <p:spPr>
          <a:xfrm>
            <a:off x="4564513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4CD87-9764-42B4-8B9F-2F635607E167}"/>
              </a:ext>
            </a:extLst>
          </p:cNvPr>
          <p:cNvSpPr txBox="1"/>
          <p:nvPr/>
        </p:nvSpPr>
        <p:spPr>
          <a:xfrm>
            <a:off x="3585275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FA92F7-930E-4629-94A7-6491CA62C96B}"/>
              </a:ext>
            </a:extLst>
          </p:cNvPr>
          <p:cNvSpPr/>
          <p:nvPr/>
        </p:nvSpPr>
        <p:spPr>
          <a:xfrm>
            <a:off x="3484514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9550DE-AC72-4A0E-93BE-54CCA263F5AB}"/>
              </a:ext>
            </a:extLst>
          </p:cNvPr>
          <p:cNvSpPr/>
          <p:nvPr/>
        </p:nvSpPr>
        <p:spPr>
          <a:xfrm>
            <a:off x="4564513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BBDC85-086E-42B1-B6A8-BE71D9C53E5E}"/>
              </a:ext>
            </a:extLst>
          </p:cNvPr>
          <p:cNvSpPr/>
          <p:nvPr/>
        </p:nvSpPr>
        <p:spPr>
          <a:xfrm>
            <a:off x="3484513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9CBF9F-E789-4EFC-8A63-94FFF94C02AF}"/>
              </a:ext>
            </a:extLst>
          </p:cNvPr>
          <p:cNvSpPr/>
          <p:nvPr/>
        </p:nvSpPr>
        <p:spPr>
          <a:xfrm>
            <a:off x="4564513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96F3B4-C7D4-4C44-A04D-26061309B3B2}"/>
              </a:ext>
            </a:extLst>
          </p:cNvPr>
          <p:cNvSpPr/>
          <p:nvPr/>
        </p:nvSpPr>
        <p:spPr>
          <a:xfrm>
            <a:off x="3484514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시작일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9C6E9-4BA6-4BF5-9E5B-8B267404852E}"/>
              </a:ext>
            </a:extLst>
          </p:cNvPr>
          <p:cNvSpPr/>
          <p:nvPr/>
        </p:nvSpPr>
        <p:spPr>
          <a:xfrm>
            <a:off x="4564513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B2EC7E-931C-46D4-AFD0-2E7ADD94D8E6}"/>
              </a:ext>
            </a:extLst>
          </p:cNvPr>
          <p:cNvSpPr/>
          <p:nvPr/>
        </p:nvSpPr>
        <p:spPr>
          <a:xfrm>
            <a:off x="3484513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종료일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A6FE78-8483-41FF-A45B-465095A1EEED}"/>
              </a:ext>
            </a:extLst>
          </p:cNvPr>
          <p:cNvSpPr/>
          <p:nvPr/>
        </p:nvSpPr>
        <p:spPr>
          <a:xfrm>
            <a:off x="4564513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B55E2B-C784-448D-9120-8E99254CF5E9}"/>
              </a:ext>
            </a:extLst>
          </p:cNvPr>
          <p:cNvSpPr/>
          <p:nvPr/>
        </p:nvSpPr>
        <p:spPr>
          <a:xfrm>
            <a:off x="3484514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B48C15-EF4A-4538-8874-B75BFDAD627C}"/>
              </a:ext>
            </a:extLst>
          </p:cNvPr>
          <p:cNvSpPr/>
          <p:nvPr/>
        </p:nvSpPr>
        <p:spPr>
          <a:xfrm>
            <a:off x="4564513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882D0A-1443-4B45-A873-9BE62EB64A65}"/>
              </a:ext>
            </a:extLst>
          </p:cNvPr>
          <p:cNvSpPr/>
          <p:nvPr/>
        </p:nvSpPr>
        <p:spPr>
          <a:xfrm>
            <a:off x="3484513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10832-95A6-4DE7-A6F1-39AF325F9CB2}"/>
              </a:ext>
            </a:extLst>
          </p:cNvPr>
          <p:cNvSpPr/>
          <p:nvPr/>
        </p:nvSpPr>
        <p:spPr>
          <a:xfrm>
            <a:off x="4564513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DE5DFD-1030-450B-9807-E853266A6874}"/>
              </a:ext>
            </a:extLst>
          </p:cNvPr>
          <p:cNvSpPr/>
          <p:nvPr/>
        </p:nvSpPr>
        <p:spPr>
          <a:xfrm>
            <a:off x="3484514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오픈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B255DB0-ACCD-4219-AC5B-F5779D55FDAC}"/>
              </a:ext>
            </a:extLst>
          </p:cNvPr>
          <p:cNvSpPr/>
          <p:nvPr/>
        </p:nvSpPr>
        <p:spPr>
          <a:xfrm>
            <a:off x="4564513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3BFC31-3851-4D93-8688-98CA40BD0174}"/>
              </a:ext>
            </a:extLst>
          </p:cNvPr>
          <p:cNvSpPr/>
          <p:nvPr/>
        </p:nvSpPr>
        <p:spPr>
          <a:xfrm>
            <a:off x="3484513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27745A-DA05-485C-B81D-8875C682B874}"/>
              </a:ext>
            </a:extLst>
          </p:cNvPr>
          <p:cNvSpPr/>
          <p:nvPr/>
        </p:nvSpPr>
        <p:spPr>
          <a:xfrm>
            <a:off x="4564513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98B20F-E401-4394-9136-5F36D9256C50}"/>
              </a:ext>
            </a:extLst>
          </p:cNvPr>
          <p:cNvSpPr txBox="1"/>
          <p:nvPr/>
        </p:nvSpPr>
        <p:spPr>
          <a:xfrm>
            <a:off x="3585275" y="175220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BB171AA-F17D-4FED-BAE7-B43D5DCC7163}"/>
              </a:ext>
            </a:extLst>
          </p:cNvPr>
          <p:cNvSpPr/>
          <p:nvPr/>
        </p:nvSpPr>
        <p:spPr>
          <a:xfrm>
            <a:off x="779413" y="139557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분류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80B8D4-3559-4117-B510-9D77BA8814FA}"/>
              </a:ext>
            </a:extLst>
          </p:cNvPr>
          <p:cNvSpPr/>
          <p:nvPr/>
        </p:nvSpPr>
        <p:spPr>
          <a:xfrm>
            <a:off x="779413" y="152215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분류번호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3377573-EAB3-4791-9C6A-3A360DF29755}"/>
              </a:ext>
            </a:extLst>
          </p:cNvPr>
          <p:cNvSpPr/>
          <p:nvPr/>
        </p:nvSpPr>
        <p:spPr>
          <a:xfrm>
            <a:off x="1859413" y="152215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447471-6759-42DE-A2C3-0EEE88C4DE46}"/>
              </a:ext>
            </a:extLst>
          </p:cNvPr>
          <p:cNvSpPr/>
          <p:nvPr/>
        </p:nvSpPr>
        <p:spPr>
          <a:xfrm>
            <a:off x="779413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1D9B6C-9FBF-45D9-A687-8684E10F1F0F}"/>
              </a:ext>
            </a:extLst>
          </p:cNvPr>
          <p:cNvSpPr/>
          <p:nvPr/>
        </p:nvSpPr>
        <p:spPr>
          <a:xfrm>
            <a:off x="1859413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5481A66-AECF-4DB0-8D96-79513BF4A256}"/>
              </a:ext>
            </a:extLst>
          </p:cNvPr>
          <p:cNvSpPr/>
          <p:nvPr/>
        </p:nvSpPr>
        <p:spPr>
          <a:xfrm>
            <a:off x="779414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4C38822-2487-498B-8D29-010EDFC2456F}"/>
              </a:ext>
            </a:extLst>
          </p:cNvPr>
          <p:cNvSpPr/>
          <p:nvPr/>
        </p:nvSpPr>
        <p:spPr>
          <a:xfrm>
            <a:off x="1859413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1EEB91A-1365-4ADE-8BB0-733125AE743F}"/>
              </a:ext>
            </a:extLst>
          </p:cNvPr>
          <p:cNvSpPr/>
          <p:nvPr/>
        </p:nvSpPr>
        <p:spPr>
          <a:xfrm>
            <a:off x="779413" y="229044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업무분할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F1116ED-EFA6-4691-98EE-DF06F74E68DD}"/>
              </a:ext>
            </a:extLst>
          </p:cNvPr>
          <p:cNvSpPr/>
          <p:nvPr/>
        </p:nvSpPr>
        <p:spPr>
          <a:xfrm>
            <a:off x="779413" y="241702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분할번호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EC69AA-6E20-4F7F-9B47-2E32712D2977}"/>
              </a:ext>
            </a:extLst>
          </p:cNvPr>
          <p:cNvSpPr/>
          <p:nvPr/>
        </p:nvSpPr>
        <p:spPr>
          <a:xfrm>
            <a:off x="1859413" y="241702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39B7B9-D4E8-420D-AB5F-DCC8BC25E237}"/>
              </a:ext>
            </a:extLst>
          </p:cNvPr>
          <p:cNvSpPr/>
          <p:nvPr/>
        </p:nvSpPr>
        <p:spPr>
          <a:xfrm>
            <a:off x="779413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업무번호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DC12BC-A904-4376-97A7-5F6117C8C6BB}"/>
              </a:ext>
            </a:extLst>
          </p:cNvPr>
          <p:cNvSpPr/>
          <p:nvPr/>
        </p:nvSpPr>
        <p:spPr>
          <a:xfrm>
            <a:off x="1859413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EC8C7D-332E-40ED-B495-65D2DDD0A73D}"/>
              </a:ext>
            </a:extLst>
          </p:cNvPr>
          <p:cNvSpPr/>
          <p:nvPr/>
        </p:nvSpPr>
        <p:spPr>
          <a:xfrm>
            <a:off x="779414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4DD5809-7E5E-42FE-BDF5-B8C84A54E030}"/>
              </a:ext>
            </a:extLst>
          </p:cNvPr>
          <p:cNvSpPr/>
          <p:nvPr/>
        </p:nvSpPr>
        <p:spPr>
          <a:xfrm>
            <a:off x="1859413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A1A78A-5030-4950-A7B0-E3B0D328269E}"/>
              </a:ext>
            </a:extLst>
          </p:cNvPr>
          <p:cNvSpPr/>
          <p:nvPr/>
        </p:nvSpPr>
        <p:spPr>
          <a:xfrm>
            <a:off x="779413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DD089F5-34EE-4500-881C-8D66903B3F76}"/>
              </a:ext>
            </a:extLst>
          </p:cNvPr>
          <p:cNvSpPr/>
          <p:nvPr/>
        </p:nvSpPr>
        <p:spPr>
          <a:xfrm>
            <a:off x="1859413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55ECFC-EF14-4401-9A57-3533D0E2F39E}"/>
              </a:ext>
            </a:extLst>
          </p:cNvPr>
          <p:cNvSpPr/>
          <p:nvPr/>
        </p:nvSpPr>
        <p:spPr>
          <a:xfrm>
            <a:off x="779414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시작일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8A2F79B-866E-4D36-BBCA-EEA284220B55}"/>
              </a:ext>
            </a:extLst>
          </p:cNvPr>
          <p:cNvSpPr/>
          <p:nvPr/>
        </p:nvSpPr>
        <p:spPr>
          <a:xfrm>
            <a:off x="1859413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2F9A5A0-F7DD-43BD-9007-E9ABBB44041D}"/>
              </a:ext>
            </a:extLst>
          </p:cNvPr>
          <p:cNvSpPr/>
          <p:nvPr/>
        </p:nvSpPr>
        <p:spPr>
          <a:xfrm>
            <a:off x="779413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종료일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60AB77-705A-4E23-959D-5DFE6B973396}"/>
              </a:ext>
            </a:extLst>
          </p:cNvPr>
          <p:cNvSpPr/>
          <p:nvPr/>
        </p:nvSpPr>
        <p:spPr>
          <a:xfrm>
            <a:off x="1859413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683B74A-7A89-40A2-BCE2-C399C611EFE2}"/>
              </a:ext>
            </a:extLst>
          </p:cNvPr>
          <p:cNvSpPr/>
          <p:nvPr/>
        </p:nvSpPr>
        <p:spPr>
          <a:xfrm>
            <a:off x="779414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진행률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C94D0F6-DB37-4879-8EC3-5567D077602C}"/>
              </a:ext>
            </a:extLst>
          </p:cNvPr>
          <p:cNvSpPr/>
          <p:nvPr/>
        </p:nvSpPr>
        <p:spPr>
          <a:xfrm>
            <a:off x="1859413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NUMBER(2,1)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936CEA-8B53-4E22-B882-36B31A80C3EB}"/>
              </a:ext>
            </a:extLst>
          </p:cNvPr>
          <p:cNvSpPr/>
          <p:nvPr/>
        </p:nvSpPr>
        <p:spPr>
          <a:xfrm>
            <a:off x="779413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C7D127C-84F7-46BD-B580-59454AE60DFE}"/>
              </a:ext>
            </a:extLst>
          </p:cNvPr>
          <p:cNvSpPr/>
          <p:nvPr/>
        </p:nvSpPr>
        <p:spPr>
          <a:xfrm>
            <a:off x="1859413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6B1301-5AC2-4A6B-9025-2D5203F8C56A}"/>
              </a:ext>
            </a:extLst>
          </p:cNvPr>
          <p:cNvSpPr txBox="1"/>
          <p:nvPr/>
        </p:nvSpPr>
        <p:spPr>
          <a:xfrm>
            <a:off x="875403" y="251146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CA3BEF-E9A0-4CF1-A045-118B87B23C41}"/>
              </a:ext>
            </a:extLst>
          </p:cNvPr>
          <p:cNvSpPr txBox="1"/>
          <p:nvPr/>
        </p:nvSpPr>
        <p:spPr>
          <a:xfrm>
            <a:off x="875403" y="264311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9A92A3D-F196-4E8A-94C7-494EF39C80AD}"/>
              </a:ext>
            </a:extLst>
          </p:cNvPr>
          <p:cNvSpPr/>
          <p:nvPr/>
        </p:nvSpPr>
        <p:spPr>
          <a:xfrm>
            <a:off x="779413" y="383349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분할파일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A811B3-99F7-41D0-8D31-DF0E80B4EEAC}"/>
              </a:ext>
            </a:extLst>
          </p:cNvPr>
          <p:cNvSpPr/>
          <p:nvPr/>
        </p:nvSpPr>
        <p:spPr>
          <a:xfrm>
            <a:off x="779413" y="396324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분할번호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D7D1CA4-A24A-440D-BF7A-BA8DC37CE95D}"/>
              </a:ext>
            </a:extLst>
          </p:cNvPr>
          <p:cNvSpPr/>
          <p:nvPr/>
        </p:nvSpPr>
        <p:spPr>
          <a:xfrm>
            <a:off x="1859413" y="396324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FEBFA4C-7F02-4725-BBF0-D766F802D7E6}"/>
              </a:ext>
            </a:extLst>
          </p:cNvPr>
          <p:cNvSpPr/>
          <p:nvPr/>
        </p:nvSpPr>
        <p:spPr>
          <a:xfrm>
            <a:off x="779413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업무번호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51DED9-9EAB-4951-B0B8-841F5F34BDF3}"/>
              </a:ext>
            </a:extLst>
          </p:cNvPr>
          <p:cNvSpPr/>
          <p:nvPr/>
        </p:nvSpPr>
        <p:spPr>
          <a:xfrm>
            <a:off x="1859413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C75087-E4B6-49FB-9F35-67D733DCD358}"/>
              </a:ext>
            </a:extLst>
          </p:cNvPr>
          <p:cNvSpPr/>
          <p:nvPr/>
        </p:nvSpPr>
        <p:spPr>
          <a:xfrm>
            <a:off x="779414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A600A1E-89B4-4EF5-93C1-6D678B5FFE59}"/>
              </a:ext>
            </a:extLst>
          </p:cNvPr>
          <p:cNvSpPr/>
          <p:nvPr/>
        </p:nvSpPr>
        <p:spPr>
          <a:xfrm>
            <a:off x="1859413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9410A1C-9800-4A46-A63F-4D969A86CBD9}"/>
              </a:ext>
            </a:extLst>
          </p:cNvPr>
          <p:cNvSpPr/>
          <p:nvPr/>
        </p:nvSpPr>
        <p:spPr>
          <a:xfrm>
            <a:off x="779413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파일명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6140224-5D02-442D-B11C-CD30D8D8ADF6}"/>
              </a:ext>
            </a:extLst>
          </p:cNvPr>
          <p:cNvSpPr/>
          <p:nvPr/>
        </p:nvSpPr>
        <p:spPr>
          <a:xfrm>
            <a:off x="1859413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A62CC7E-A439-40D8-B006-877BE57BDF85}"/>
              </a:ext>
            </a:extLst>
          </p:cNvPr>
          <p:cNvSpPr/>
          <p:nvPr/>
        </p:nvSpPr>
        <p:spPr>
          <a:xfrm>
            <a:off x="779414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4853942-FEE2-4E83-A18B-1CE1634AA79A}"/>
              </a:ext>
            </a:extLst>
          </p:cNvPr>
          <p:cNvSpPr/>
          <p:nvPr/>
        </p:nvSpPr>
        <p:spPr>
          <a:xfrm>
            <a:off x="1859413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179AA9-4576-406E-985C-D74C52C08A40}"/>
              </a:ext>
            </a:extLst>
          </p:cNvPr>
          <p:cNvSpPr/>
          <p:nvPr/>
        </p:nvSpPr>
        <p:spPr>
          <a:xfrm>
            <a:off x="779413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파일크기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E247970-E5BC-4470-9AC4-20182265F461}"/>
              </a:ext>
            </a:extLst>
          </p:cNvPr>
          <p:cNvSpPr/>
          <p:nvPr/>
        </p:nvSpPr>
        <p:spPr>
          <a:xfrm>
            <a:off x="1859413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64D7718-3D2C-401D-9DB4-EB318A9CD7A7}"/>
              </a:ext>
            </a:extLst>
          </p:cNvPr>
          <p:cNvSpPr/>
          <p:nvPr/>
        </p:nvSpPr>
        <p:spPr>
          <a:xfrm>
            <a:off x="779414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변경일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49B4D6C-ED3A-4C0B-895E-D3F52E5E2C1C}"/>
              </a:ext>
            </a:extLst>
          </p:cNvPr>
          <p:cNvSpPr/>
          <p:nvPr/>
        </p:nvSpPr>
        <p:spPr>
          <a:xfrm>
            <a:off x="1859413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BA2F108-2C23-42FB-95D1-73C493C38AAA}"/>
              </a:ext>
            </a:extLst>
          </p:cNvPr>
          <p:cNvSpPr/>
          <p:nvPr/>
        </p:nvSpPr>
        <p:spPr>
          <a:xfrm>
            <a:off x="779413" y="541065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결과파일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9D4AB0-0480-47AE-BD06-CD0914222C26}"/>
              </a:ext>
            </a:extLst>
          </p:cNvPr>
          <p:cNvSpPr/>
          <p:nvPr/>
        </p:nvSpPr>
        <p:spPr>
          <a:xfrm>
            <a:off x="779413" y="554358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30DA556-9444-4924-BB0D-C8B2F177D785}"/>
              </a:ext>
            </a:extLst>
          </p:cNvPr>
          <p:cNvSpPr/>
          <p:nvPr/>
        </p:nvSpPr>
        <p:spPr>
          <a:xfrm>
            <a:off x="1859413" y="554358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F533EF-81E5-4B50-8E91-E264F83BD798}"/>
              </a:ext>
            </a:extLst>
          </p:cNvPr>
          <p:cNvSpPr/>
          <p:nvPr/>
        </p:nvSpPr>
        <p:spPr>
          <a:xfrm>
            <a:off x="779413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업무번호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8C0BB1-2C00-4CEA-A0A6-A0D922EDBC62}"/>
              </a:ext>
            </a:extLst>
          </p:cNvPr>
          <p:cNvSpPr/>
          <p:nvPr/>
        </p:nvSpPr>
        <p:spPr>
          <a:xfrm>
            <a:off x="1859413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5758EC8-001F-4986-ABDF-7AD6FB72008C}"/>
              </a:ext>
            </a:extLst>
          </p:cNvPr>
          <p:cNvSpPr/>
          <p:nvPr/>
        </p:nvSpPr>
        <p:spPr>
          <a:xfrm>
            <a:off x="779414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77DBE08-04D5-4303-A496-884D451B9CAB}"/>
              </a:ext>
            </a:extLst>
          </p:cNvPr>
          <p:cNvSpPr/>
          <p:nvPr/>
        </p:nvSpPr>
        <p:spPr>
          <a:xfrm>
            <a:off x="1859413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9614E-2701-41EE-8A94-21E90FD9899F}"/>
              </a:ext>
            </a:extLst>
          </p:cNvPr>
          <p:cNvSpPr/>
          <p:nvPr/>
        </p:nvSpPr>
        <p:spPr>
          <a:xfrm>
            <a:off x="779413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580A0A0-D27A-4675-BA90-6D741B8373AE}"/>
              </a:ext>
            </a:extLst>
          </p:cNvPr>
          <p:cNvSpPr/>
          <p:nvPr/>
        </p:nvSpPr>
        <p:spPr>
          <a:xfrm>
            <a:off x="1859413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569209A-379A-43E6-BBB6-689A3A3ADAEF}"/>
              </a:ext>
            </a:extLst>
          </p:cNvPr>
          <p:cNvSpPr/>
          <p:nvPr/>
        </p:nvSpPr>
        <p:spPr>
          <a:xfrm>
            <a:off x="779414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A247B3-C69A-40B4-AFE1-B5E654F5D102}"/>
              </a:ext>
            </a:extLst>
          </p:cNvPr>
          <p:cNvSpPr/>
          <p:nvPr/>
        </p:nvSpPr>
        <p:spPr>
          <a:xfrm>
            <a:off x="1859413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9191CF1-88E9-4E04-AED7-AFEE55674862}"/>
              </a:ext>
            </a:extLst>
          </p:cNvPr>
          <p:cNvSpPr/>
          <p:nvPr/>
        </p:nvSpPr>
        <p:spPr>
          <a:xfrm>
            <a:off x="779413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870F437-D1A1-4491-AD7C-E8C8B5E844E1}"/>
              </a:ext>
            </a:extLst>
          </p:cNvPr>
          <p:cNvSpPr/>
          <p:nvPr/>
        </p:nvSpPr>
        <p:spPr>
          <a:xfrm>
            <a:off x="1859413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5C8F4F1-DD45-46FD-A0E3-472D98F4F061}"/>
              </a:ext>
            </a:extLst>
          </p:cNvPr>
          <p:cNvSpPr txBox="1"/>
          <p:nvPr/>
        </p:nvSpPr>
        <p:spPr>
          <a:xfrm>
            <a:off x="875403" y="392422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E4DD98-802F-404D-A361-0043D71D4A6A}"/>
              </a:ext>
            </a:extLst>
          </p:cNvPr>
          <p:cNvSpPr txBox="1"/>
          <p:nvPr/>
        </p:nvSpPr>
        <p:spPr>
          <a:xfrm>
            <a:off x="875403" y="4057588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146CB63-6C79-41AA-8D51-F215D444F436}"/>
              </a:ext>
            </a:extLst>
          </p:cNvPr>
          <p:cNvSpPr txBox="1"/>
          <p:nvPr/>
        </p:nvSpPr>
        <p:spPr>
          <a:xfrm>
            <a:off x="875403" y="4185796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D5AAA0-878E-4E9A-A288-351FB5F65EE3}"/>
              </a:ext>
            </a:extLst>
          </p:cNvPr>
          <p:cNvSpPr txBox="1"/>
          <p:nvPr/>
        </p:nvSpPr>
        <p:spPr>
          <a:xfrm>
            <a:off x="875403" y="549878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9CBB055-13C3-4F6A-98C2-767C4B373980}"/>
              </a:ext>
            </a:extLst>
          </p:cNvPr>
          <p:cNvSpPr txBox="1"/>
          <p:nvPr/>
        </p:nvSpPr>
        <p:spPr>
          <a:xfrm>
            <a:off x="875403" y="563117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E86B802-D450-4177-931E-D8F4BF27F52A}"/>
              </a:ext>
            </a:extLst>
          </p:cNvPr>
          <p:cNvSpPr/>
          <p:nvPr/>
        </p:nvSpPr>
        <p:spPr>
          <a:xfrm>
            <a:off x="3484513" y="3477698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2CE1319-02CC-4BBC-A7C5-CB7B3FD332A3}"/>
              </a:ext>
            </a:extLst>
          </p:cNvPr>
          <p:cNvSpPr/>
          <p:nvPr/>
        </p:nvSpPr>
        <p:spPr>
          <a:xfrm>
            <a:off x="3484513" y="360191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업무번호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5E24400-5A03-4C54-9ABC-D4E00F802150}"/>
              </a:ext>
            </a:extLst>
          </p:cNvPr>
          <p:cNvSpPr/>
          <p:nvPr/>
        </p:nvSpPr>
        <p:spPr>
          <a:xfrm>
            <a:off x="4564513" y="360191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905C3C5-0172-4698-8749-D59CE3364107}"/>
              </a:ext>
            </a:extLst>
          </p:cNvPr>
          <p:cNvSpPr/>
          <p:nvPr/>
        </p:nvSpPr>
        <p:spPr>
          <a:xfrm>
            <a:off x="3484513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22FBCB6-C5FE-482D-8A3C-93AFC9B894D0}"/>
              </a:ext>
            </a:extLst>
          </p:cNvPr>
          <p:cNvSpPr/>
          <p:nvPr/>
        </p:nvSpPr>
        <p:spPr>
          <a:xfrm>
            <a:off x="4564513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2DA9CD5-1FCF-401F-8266-7788E314B2E4}"/>
              </a:ext>
            </a:extLst>
          </p:cNvPr>
          <p:cNvSpPr/>
          <p:nvPr/>
        </p:nvSpPr>
        <p:spPr>
          <a:xfrm>
            <a:off x="3484514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업무자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F3A4463-7872-4548-B69E-7EA47B2CEDF9}"/>
              </a:ext>
            </a:extLst>
          </p:cNvPr>
          <p:cNvSpPr/>
          <p:nvPr/>
        </p:nvSpPr>
        <p:spPr>
          <a:xfrm>
            <a:off x="4564513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9B8EC5-EC65-436E-8899-C8224CA601EB}"/>
              </a:ext>
            </a:extLst>
          </p:cNvPr>
          <p:cNvSpPr/>
          <p:nvPr/>
        </p:nvSpPr>
        <p:spPr>
          <a:xfrm>
            <a:off x="3484513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상위업무번호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A524687-32D0-4321-B206-253B26EF412B}"/>
              </a:ext>
            </a:extLst>
          </p:cNvPr>
          <p:cNvSpPr/>
          <p:nvPr/>
        </p:nvSpPr>
        <p:spPr>
          <a:xfrm>
            <a:off x="4564513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932D27F-51D0-4409-99D1-267200A3FFFA}"/>
              </a:ext>
            </a:extLst>
          </p:cNvPr>
          <p:cNvSpPr/>
          <p:nvPr/>
        </p:nvSpPr>
        <p:spPr>
          <a:xfrm>
            <a:off x="3484514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업무명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4E90026-9E35-4582-91C9-2C90FBA62C4B}"/>
              </a:ext>
            </a:extLst>
          </p:cNvPr>
          <p:cNvSpPr/>
          <p:nvPr/>
        </p:nvSpPr>
        <p:spPr>
          <a:xfrm>
            <a:off x="4564513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F77CB8F-9B5E-4374-B19C-8BA8F744047B}"/>
              </a:ext>
            </a:extLst>
          </p:cNvPr>
          <p:cNvSpPr/>
          <p:nvPr/>
        </p:nvSpPr>
        <p:spPr>
          <a:xfrm>
            <a:off x="3484513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38FA053-0574-4880-BB05-029DC6ADDC84}"/>
              </a:ext>
            </a:extLst>
          </p:cNvPr>
          <p:cNvSpPr/>
          <p:nvPr/>
        </p:nvSpPr>
        <p:spPr>
          <a:xfrm>
            <a:off x="4564513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272CF95-7DFE-4AE8-B941-F03DB9B978E8}"/>
              </a:ext>
            </a:extLst>
          </p:cNvPr>
          <p:cNvSpPr/>
          <p:nvPr/>
        </p:nvSpPr>
        <p:spPr>
          <a:xfrm>
            <a:off x="3484514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배정일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F197CC0-D977-48B7-BED5-F7566B01D948}"/>
              </a:ext>
            </a:extLst>
          </p:cNvPr>
          <p:cNvSpPr/>
          <p:nvPr/>
        </p:nvSpPr>
        <p:spPr>
          <a:xfrm>
            <a:off x="4564513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86188ED-0D11-4C25-9687-99E4AA542007}"/>
              </a:ext>
            </a:extLst>
          </p:cNvPr>
          <p:cNvSpPr/>
          <p:nvPr/>
        </p:nvSpPr>
        <p:spPr>
          <a:xfrm>
            <a:off x="3484513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계획 시작일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FA28654-CAFE-4813-83CE-5A0D3F0427E7}"/>
              </a:ext>
            </a:extLst>
          </p:cNvPr>
          <p:cNvSpPr/>
          <p:nvPr/>
        </p:nvSpPr>
        <p:spPr>
          <a:xfrm>
            <a:off x="4564513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EE55D15-6E27-43DB-831C-AD304745B8B2}"/>
              </a:ext>
            </a:extLst>
          </p:cNvPr>
          <p:cNvSpPr/>
          <p:nvPr/>
        </p:nvSpPr>
        <p:spPr>
          <a:xfrm>
            <a:off x="3484514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계획 종료일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2756D29-83F1-467F-9305-239D4C088164}"/>
              </a:ext>
            </a:extLst>
          </p:cNvPr>
          <p:cNvSpPr/>
          <p:nvPr/>
        </p:nvSpPr>
        <p:spPr>
          <a:xfrm>
            <a:off x="4564513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F086027-84F3-4BA7-A530-E312807A8B04}"/>
              </a:ext>
            </a:extLst>
          </p:cNvPr>
          <p:cNvSpPr/>
          <p:nvPr/>
        </p:nvSpPr>
        <p:spPr>
          <a:xfrm>
            <a:off x="3484513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시작일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9167211-D315-44CD-8133-53EF6EFB5B3E}"/>
              </a:ext>
            </a:extLst>
          </p:cNvPr>
          <p:cNvSpPr/>
          <p:nvPr/>
        </p:nvSpPr>
        <p:spPr>
          <a:xfrm>
            <a:off x="4564513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E64200-0264-4AF3-8F10-1A3075C50F09}"/>
              </a:ext>
            </a:extLst>
          </p:cNvPr>
          <p:cNvSpPr/>
          <p:nvPr/>
        </p:nvSpPr>
        <p:spPr>
          <a:xfrm>
            <a:off x="3484514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종료일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301CC5F-E3F3-4BEA-A5E4-F8253706A510}"/>
              </a:ext>
            </a:extLst>
          </p:cNvPr>
          <p:cNvSpPr/>
          <p:nvPr/>
        </p:nvSpPr>
        <p:spPr>
          <a:xfrm>
            <a:off x="4564513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F2727-C709-4C95-9B3D-4BEF1077B2AE}"/>
              </a:ext>
            </a:extLst>
          </p:cNvPr>
          <p:cNvSpPr/>
          <p:nvPr/>
        </p:nvSpPr>
        <p:spPr>
          <a:xfrm>
            <a:off x="3484513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진행률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308FE61-7CFF-46E1-B4FB-2C06EB996580}"/>
              </a:ext>
            </a:extLst>
          </p:cNvPr>
          <p:cNvSpPr/>
          <p:nvPr/>
        </p:nvSpPr>
        <p:spPr>
          <a:xfrm>
            <a:off x="4564513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5A71BCC-F887-469F-B12B-1B2C55C9D217}"/>
              </a:ext>
            </a:extLst>
          </p:cNvPr>
          <p:cNvSpPr txBox="1"/>
          <p:nvPr/>
        </p:nvSpPr>
        <p:spPr>
          <a:xfrm>
            <a:off x="3585275" y="368301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227AD31-8EE5-4962-AB3D-621041B539B3}"/>
              </a:ext>
            </a:extLst>
          </p:cNvPr>
          <p:cNvSpPr txBox="1"/>
          <p:nvPr/>
        </p:nvSpPr>
        <p:spPr>
          <a:xfrm>
            <a:off x="3585275" y="381673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AF2A3FC-85B8-47C5-8A6C-8AD65BA9D9CD}"/>
              </a:ext>
            </a:extLst>
          </p:cNvPr>
          <p:cNvSpPr/>
          <p:nvPr/>
        </p:nvSpPr>
        <p:spPr>
          <a:xfrm>
            <a:off x="3484514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신청일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6A6AF5B-367F-4587-8D5D-F7C40121AE4E}"/>
              </a:ext>
            </a:extLst>
          </p:cNvPr>
          <p:cNvSpPr/>
          <p:nvPr/>
        </p:nvSpPr>
        <p:spPr>
          <a:xfrm>
            <a:off x="4564513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48F8335-F85E-45E8-BC10-081A3EBEA035}"/>
              </a:ext>
            </a:extLst>
          </p:cNvPr>
          <p:cNvSpPr/>
          <p:nvPr/>
        </p:nvSpPr>
        <p:spPr>
          <a:xfrm>
            <a:off x="3484513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완료일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7B273EA-4FB6-403A-A8CB-DC15F842952C}"/>
              </a:ext>
            </a:extLst>
          </p:cNvPr>
          <p:cNvSpPr/>
          <p:nvPr/>
        </p:nvSpPr>
        <p:spPr>
          <a:xfrm>
            <a:off x="4564513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91971CD-480F-43F2-89BB-F50677F271C5}"/>
              </a:ext>
            </a:extLst>
          </p:cNvPr>
          <p:cNvSpPr/>
          <p:nvPr/>
        </p:nvSpPr>
        <p:spPr>
          <a:xfrm>
            <a:off x="3484514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요청코멘트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9E859AF-5C44-4EB9-8836-E62570CA4E66}"/>
              </a:ext>
            </a:extLst>
          </p:cNvPr>
          <p:cNvSpPr/>
          <p:nvPr/>
        </p:nvSpPr>
        <p:spPr>
          <a:xfrm>
            <a:off x="4564513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219D53B-6A3F-4A5A-9BCC-5B7F8969F035}"/>
              </a:ext>
            </a:extLst>
          </p:cNvPr>
          <p:cNvSpPr/>
          <p:nvPr/>
        </p:nvSpPr>
        <p:spPr>
          <a:xfrm>
            <a:off x="3484513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반려코멘트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7933373-0E20-4506-9848-B7C520CCDEBD}"/>
              </a:ext>
            </a:extLst>
          </p:cNvPr>
          <p:cNvSpPr/>
          <p:nvPr/>
        </p:nvSpPr>
        <p:spPr>
          <a:xfrm>
            <a:off x="4564513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6527FE5-06DA-46A3-A288-F25E19EC1F19}"/>
              </a:ext>
            </a:extLst>
          </p:cNvPr>
          <p:cNvSpPr/>
          <p:nvPr/>
        </p:nvSpPr>
        <p:spPr>
          <a:xfrm>
            <a:off x="3484514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타입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33B40D3-D0DE-4CD8-B643-960CBF7DF8A0}"/>
              </a:ext>
            </a:extLst>
          </p:cNvPr>
          <p:cNvSpPr/>
          <p:nvPr/>
        </p:nvSpPr>
        <p:spPr>
          <a:xfrm>
            <a:off x="4564513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9D64B98-018F-47EB-BF2C-4B0BA6BB1B5A}"/>
              </a:ext>
            </a:extLst>
          </p:cNvPr>
          <p:cNvSpPr/>
          <p:nvPr/>
        </p:nvSpPr>
        <p:spPr>
          <a:xfrm>
            <a:off x="3484513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오픈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C0CAC82-D0F8-4479-92A7-EEDD802924FB}"/>
              </a:ext>
            </a:extLst>
          </p:cNvPr>
          <p:cNvSpPr/>
          <p:nvPr/>
        </p:nvSpPr>
        <p:spPr>
          <a:xfrm>
            <a:off x="4564513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8537F59-FDBC-4A5E-BF1B-BC45849856E8}"/>
              </a:ext>
            </a:extLst>
          </p:cNvPr>
          <p:cNvSpPr/>
          <p:nvPr/>
        </p:nvSpPr>
        <p:spPr>
          <a:xfrm>
            <a:off x="3484514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C22262A-6A57-483F-9FC4-C743A39F278B}"/>
              </a:ext>
            </a:extLst>
          </p:cNvPr>
          <p:cNvSpPr/>
          <p:nvPr/>
        </p:nvSpPr>
        <p:spPr>
          <a:xfrm>
            <a:off x="4564513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481FC04-27FA-46AA-9914-FADA93399CC6}"/>
              </a:ext>
            </a:extLst>
          </p:cNvPr>
          <p:cNvSpPr/>
          <p:nvPr/>
        </p:nvSpPr>
        <p:spPr>
          <a:xfrm>
            <a:off x="6214786" y="1397327"/>
            <a:ext cx="2160000" cy="1314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D14704C-91C3-48AC-BF70-697F19F963A7}"/>
              </a:ext>
            </a:extLst>
          </p:cNvPr>
          <p:cNvSpPr/>
          <p:nvPr/>
        </p:nvSpPr>
        <p:spPr>
          <a:xfrm>
            <a:off x="6214786" y="152787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일정번호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ADA6136-A386-472A-B696-A7F6F225A5AA}"/>
              </a:ext>
            </a:extLst>
          </p:cNvPr>
          <p:cNvSpPr/>
          <p:nvPr/>
        </p:nvSpPr>
        <p:spPr>
          <a:xfrm>
            <a:off x="7294786" y="152787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DDE9D6E-E51C-4D06-8A7F-99BB11312D78}"/>
              </a:ext>
            </a:extLst>
          </p:cNvPr>
          <p:cNvSpPr/>
          <p:nvPr/>
        </p:nvSpPr>
        <p:spPr>
          <a:xfrm>
            <a:off x="6214786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사번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390FE4D-83E3-4837-BDD5-9036F2713FC9}"/>
              </a:ext>
            </a:extLst>
          </p:cNvPr>
          <p:cNvSpPr/>
          <p:nvPr/>
        </p:nvSpPr>
        <p:spPr>
          <a:xfrm>
            <a:off x="7294786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57BE916-8BF8-40F1-9A98-826DBCA45447}"/>
              </a:ext>
            </a:extLst>
          </p:cNvPr>
          <p:cNvSpPr/>
          <p:nvPr/>
        </p:nvSpPr>
        <p:spPr>
          <a:xfrm>
            <a:off x="6214787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5FBBC5C-33BE-454E-8CE1-ED0C9307E768}"/>
              </a:ext>
            </a:extLst>
          </p:cNvPr>
          <p:cNvSpPr/>
          <p:nvPr/>
        </p:nvSpPr>
        <p:spPr>
          <a:xfrm>
            <a:off x="7294786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56F3304-F169-41F5-A1DA-2ED121BDDC27}"/>
              </a:ext>
            </a:extLst>
          </p:cNvPr>
          <p:cNvSpPr/>
          <p:nvPr/>
        </p:nvSpPr>
        <p:spPr>
          <a:xfrm>
            <a:off x="6214786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시작일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A61F3A4-DD0E-4452-B9BB-D1B7B7461E0D}"/>
              </a:ext>
            </a:extLst>
          </p:cNvPr>
          <p:cNvSpPr/>
          <p:nvPr/>
        </p:nvSpPr>
        <p:spPr>
          <a:xfrm>
            <a:off x="7294786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98926B-B61B-431A-80C2-0E673F3B4A91}"/>
              </a:ext>
            </a:extLst>
          </p:cNvPr>
          <p:cNvSpPr/>
          <p:nvPr/>
        </p:nvSpPr>
        <p:spPr>
          <a:xfrm>
            <a:off x="6214787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종료일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08716D6-6451-4D6F-A59A-4193F19BD825}"/>
              </a:ext>
            </a:extLst>
          </p:cNvPr>
          <p:cNvSpPr/>
          <p:nvPr/>
        </p:nvSpPr>
        <p:spPr>
          <a:xfrm>
            <a:off x="7294786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9D8AF19-0635-4491-81D0-F7851C44EE90}"/>
              </a:ext>
            </a:extLst>
          </p:cNvPr>
          <p:cNvSpPr/>
          <p:nvPr/>
        </p:nvSpPr>
        <p:spPr>
          <a:xfrm>
            <a:off x="6214786" y="2588181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70952F2-24F9-49DC-8B71-4B20C7431B83}"/>
              </a:ext>
            </a:extLst>
          </p:cNvPr>
          <p:cNvSpPr/>
          <p:nvPr/>
        </p:nvSpPr>
        <p:spPr>
          <a:xfrm>
            <a:off x="6214786" y="271872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역할번호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DB7034D-9D83-466B-B7C1-03F24D4D71F3}"/>
              </a:ext>
            </a:extLst>
          </p:cNvPr>
          <p:cNvSpPr/>
          <p:nvPr/>
        </p:nvSpPr>
        <p:spPr>
          <a:xfrm>
            <a:off x="7294786" y="271872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4C610AE-82E1-451D-ADB3-DE2AFA3C1F9D}"/>
              </a:ext>
            </a:extLst>
          </p:cNvPr>
          <p:cNvSpPr/>
          <p:nvPr/>
        </p:nvSpPr>
        <p:spPr>
          <a:xfrm>
            <a:off x="6214786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역할이름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B994E28-B456-4973-84CB-C320570D3A69}"/>
              </a:ext>
            </a:extLst>
          </p:cNvPr>
          <p:cNvSpPr/>
          <p:nvPr/>
        </p:nvSpPr>
        <p:spPr>
          <a:xfrm>
            <a:off x="7294786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C97AE39-D7CC-48B4-A71E-ED20F8C4BB32}"/>
              </a:ext>
            </a:extLst>
          </p:cNvPr>
          <p:cNvSpPr/>
          <p:nvPr/>
        </p:nvSpPr>
        <p:spPr>
          <a:xfrm>
            <a:off x="6214787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FF24FB4-5234-44DE-B6BE-21E17DD09824}"/>
              </a:ext>
            </a:extLst>
          </p:cNvPr>
          <p:cNvSpPr/>
          <p:nvPr/>
        </p:nvSpPr>
        <p:spPr>
          <a:xfrm>
            <a:off x="7294786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877F3A4-809E-4D3C-8F15-168E9DD1C39A}"/>
              </a:ext>
            </a:extLst>
          </p:cNvPr>
          <p:cNvSpPr/>
          <p:nvPr/>
        </p:nvSpPr>
        <p:spPr>
          <a:xfrm>
            <a:off x="6214786" y="3786873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멤버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E4CF697-3412-4411-A94F-D7ABABBD5F3C}"/>
              </a:ext>
            </a:extLst>
          </p:cNvPr>
          <p:cNvSpPr/>
          <p:nvPr/>
        </p:nvSpPr>
        <p:spPr>
          <a:xfrm>
            <a:off x="6214786" y="3917417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프로젝트번호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4A556B0-EB40-4639-B3D2-43CE4B0AF9BE}"/>
              </a:ext>
            </a:extLst>
          </p:cNvPr>
          <p:cNvSpPr/>
          <p:nvPr/>
        </p:nvSpPr>
        <p:spPr>
          <a:xfrm>
            <a:off x="7294786" y="391741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D8F9FFD-E7A4-4CA1-B305-94A935838B3C}"/>
              </a:ext>
            </a:extLst>
          </p:cNvPr>
          <p:cNvSpPr/>
          <p:nvPr/>
        </p:nvSpPr>
        <p:spPr>
          <a:xfrm>
            <a:off x="6214786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사번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86EB229-E55D-4BA2-AFFF-0727020F19AD}"/>
              </a:ext>
            </a:extLst>
          </p:cNvPr>
          <p:cNvSpPr/>
          <p:nvPr/>
        </p:nvSpPr>
        <p:spPr>
          <a:xfrm>
            <a:off x="7294786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A086416-CF54-4924-B337-4B36263AE8D2}"/>
              </a:ext>
            </a:extLst>
          </p:cNvPr>
          <p:cNvSpPr/>
          <p:nvPr/>
        </p:nvSpPr>
        <p:spPr>
          <a:xfrm>
            <a:off x="6214787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8D79548-77C3-4A35-89DF-F8E09D41953F}"/>
              </a:ext>
            </a:extLst>
          </p:cNvPr>
          <p:cNvSpPr/>
          <p:nvPr/>
        </p:nvSpPr>
        <p:spPr>
          <a:xfrm>
            <a:off x="7294786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052D91A-EE48-41C9-8EDF-8F864340656D}"/>
              </a:ext>
            </a:extLst>
          </p:cNvPr>
          <p:cNvSpPr/>
          <p:nvPr/>
        </p:nvSpPr>
        <p:spPr>
          <a:xfrm>
            <a:off x="6214786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배경색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E3B1CA-7342-4171-8336-2C48336AE3D7}"/>
              </a:ext>
            </a:extLst>
          </p:cNvPr>
          <p:cNvSpPr/>
          <p:nvPr/>
        </p:nvSpPr>
        <p:spPr>
          <a:xfrm>
            <a:off x="7294786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3B81EB2-D702-4D52-8384-6E18D3018AB7}"/>
              </a:ext>
            </a:extLst>
          </p:cNvPr>
          <p:cNvSpPr/>
          <p:nvPr/>
        </p:nvSpPr>
        <p:spPr>
          <a:xfrm>
            <a:off x="6214787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글자색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66223C6-534D-4119-B6DD-E1D0BB758DEC}"/>
              </a:ext>
            </a:extLst>
          </p:cNvPr>
          <p:cNvSpPr/>
          <p:nvPr/>
        </p:nvSpPr>
        <p:spPr>
          <a:xfrm>
            <a:off x="7294786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433A2280-5D0C-488F-B32D-7C75D7AB5CD2}"/>
              </a:ext>
            </a:extLst>
          </p:cNvPr>
          <p:cNvSpPr/>
          <p:nvPr/>
        </p:nvSpPr>
        <p:spPr>
          <a:xfrm>
            <a:off x="6214786" y="5034385"/>
            <a:ext cx="2160000" cy="1314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E5FD116-824B-4048-8BA8-E30B1E66A46B}"/>
              </a:ext>
            </a:extLst>
          </p:cNvPr>
          <p:cNvSpPr/>
          <p:nvPr/>
        </p:nvSpPr>
        <p:spPr>
          <a:xfrm>
            <a:off x="6214786" y="516731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사번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6C1E70F-6A58-4947-8844-0DB5F42870AC}"/>
              </a:ext>
            </a:extLst>
          </p:cNvPr>
          <p:cNvSpPr/>
          <p:nvPr/>
        </p:nvSpPr>
        <p:spPr>
          <a:xfrm>
            <a:off x="7294786" y="5167309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C3F79A8-27E1-4920-B887-2E9359103430}"/>
              </a:ext>
            </a:extLst>
          </p:cNvPr>
          <p:cNvSpPr/>
          <p:nvPr/>
        </p:nvSpPr>
        <p:spPr>
          <a:xfrm>
            <a:off x="6214786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부서번호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625A726-D25E-4513-904B-ACEE485F2CFB}"/>
              </a:ext>
            </a:extLst>
          </p:cNvPr>
          <p:cNvSpPr/>
          <p:nvPr/>
        </p:nvSpPr>
        <p:spPr>
          <a:xfrm>
            <a:off x="7294786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52D286F-33EF-48BE-8955-720312051CFE}"/>
              </a:ext>
            </a:extLst>
          </p:cNvPr>
          <p:cNvSpPr/>
          <p:nvPr/>
        </p:nvSpPr>
        <p:spPr>
          <a:xfrm>
            <a:off x="6214787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직급번호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03B039B-6359-4544-BA70-37C67A2F045C}"/>
              </a:ext>
            </a:extLst>
          </p:cNvPr>
          <p:cNvSpPr/>
          <p:nvPr/>
        </p:nvSpPr>
        <p:spPr>
          <a:xfrm>
            <a:off x="7294786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E140BD6-703A-4461-AF44-23214BC2834D}"/>
              </a:ext>
            </a:extLst>
          </p:cNvPr>
          <p:cNvSpPr/>
          <p:nvPr/>
        </p:nvSpPr>
        <p:spPr>
          <a:xfrm>
            <a:off x="6214786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권한번호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E34060A-6267-420C-9FDB-9E05CCD01706}"/>
              </a:ext>
            </a:extLst>
          </p:cNvPr>
          <p:cNvSpPr/>
          <p:nvPr/>
        </p:nvSpPr>
        <p:spPr>
          <a:xfrm>
            <a:off x="7294786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23635A-D593-4FDD-9DB0-9184DA5C6073}"/>
              </a:ext>
            </a:extLst>
          </p:cNvPr>
          <p:cNvSpPr/>
          <p:nvPr/>
        </p:nvSpPr>
        <p:spPr>
          <a:xfrm>
            <a:off x="6214787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3534B11-D428-4A76-AF17-35D0596A82B8}"/>
              </a:ext>
            </a:extLst>
          </p:cNvPr>
          <p:cNvSpPr/>
          <p:nvPr/>
        </p:nvSpPr>
        <p:spPr>
          <a:xfrm>
            <a:off x="7294786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546F588-A7F6-404F-953E-93F53E9731C5}"/>
              </a:ext>
            </a:extLst>
          </p:cNvPr>
          <p:cNvSpPr/>
          <p:nvPr/>
        </p:nvSpPr>
        <p:spPr>
          <a:xfrm>
            <a:off x="6214786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8F44321-3361-4EA0-9DE4-8D729DFF6F36}"/>
              </a:ext>
            </a:extLst>
          </p:cNvPr>
          <p:cNvSpPr/>
          <p:nvPr/>
        </p:nvSpPr>
        <p:spPr>
          <a:xfrm>
            <a:off x="7294786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69FEFC6-F0BF-4070-905E-5C7611CD4790}"/>
              </a:ext>
            </a:extLst>
          </p:cNvPr>
          <p:cNvSpPr txBox="1"/>
          <p:nvPr/>
        </p:nvSpPr>
        <p:spPr>
          <a:xfrm>
            <a:off x="6317647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D025E82-8259-4A22-9429-584868090CA6}"/>
              </a:ext>
            </a:extLst>
          </p:cNvPr>
          <p:cNvSpPr txBox="1"/>
          <p:nvPr/>
        </p:nvSpPr>
        <p:spPr>
          <a:xfrm>
            <a:off x="6317647" y="387757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1F79534-D6C4-484E-9D2D-0D058406AE62}"/>
              </a:ext>
            </a:extLst>
          </p:cNvPr>
          <p:cNvSpPr txBox="1"/>
          <p:nvPr/>
        </p:nvSpPr>
        <p:spPr>
          <a:xfrm>
            <a:off x="6317647" y="4009923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8D82E93-9F11-40D0-AA2D-FF9ACFA5C513}"/>
              </a:ext>
            </a:extLst>
          </p:cNvPr>
          <p:cNvSpPr txBox="1"/>
          <p:nvPr/>
        </p:nvSpPr>
        <p:spPr>
          <a:xfrm>
            <a:off x="6317647" y="4140144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B236378-D148-4CA0-9E76-022C51F16C34}"/>
              </a:ext>
            </a:extLst>
          </p:cNvPr>
          <p:cNvSpPr/>
          <p:nvPr/>
        </p:nvSpPr>
        <p:spPr>
          <a:xfrm>
            <a:off x="6214786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1A52A1A-44DC-490C-9499-7CF4C91EE7E3}"/>
              </a:ext>
            </a:extLst>
          </p:cNvPr>
          <p:cNvSpPr/>
          <p:nvPr/>
        </p:nvSpPr>
        <p:spPr>
          <a:xfrm>
            <a:off x="7294786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5CE4534-3250-45A4-8186-431F286BED5E}"/>
              </a:ext>
            </a:extLst>
          </p:cNvPr>
          <p:cNvSpPr/>
          <p:nvPr/>
        </p:nvSpPr>
        <p:spPr>
          <a:xfrm>
            <a:off x="6214787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0B77304A-4330-4202-987D-C4DE1F90E032}"/>
              </a:ext>
            </a:extLst>
          </p:cNvPr>
          <p:cNvSpPr/>
          <p:nvPr/>
        </p:nvSpPr>
        <p:spPr>
          <a:xfrm>
            <a:off x="7294786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999476C-51E4-470F-97F0-C2E408776980}"/>
              </a:ext>
            </a:extLst>
          </p:cNvPr>
          <p:cNvSpPr/>
          <p:nvPr/>
        </p:nvSpPr>
        <p:spPr>
          <a:xfrm>
            <a:off x="6214786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9F93D80-7B94-4910-B4D3-DC6C859703D7}"/>
              </a:ext>
            </a:extLst>
          </p:cNvPr>
          <p:cNvSpPr/>
          <p:nvPr/>
        </p:nvSpPr>
        <p:spPr>
          <a:xfrm>
            <a:off x="7294786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F09E1C8-62DD-4204-BD87-E6149E1200EC}"/>
              </a:ext>
            </a:extLst>
          </p:cNvPr>
          <p:cNvSpPr/>
          <p:nvPr/>
        </p:nvSpPr>
        <p:spPr>
          <a:xfrm>
            <a:off x="6214787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6EA9314-57D0-4A38-960A-2EB379B4B660}"/>
              </a:ext>
            </a:extLst>
          </p:cNvPr>
          <p:cNvSpPr/>
          <p:nvPr/>
        </p:nvSpPr>
        <p:spPr>
          <a:xfrm>
            <a:off x="7294786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691BF6E-E711-4117-9243-985DA892F870}"/>
              </a:ext>
            </a:extLst>
          </p:cNvPr>
          <p:cNvSpPr txBox="1"/>
          <p:nvPr/>
        </p:nvSpPr>
        <p:spPr>
          <a:xfrm>
            <a:off x="6317647" y="525670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DE40E93-2629-49B1-86F7-A6685EFB0FA1}"/>
              </a:ext>
            </a:extLst>
          </p:cNvPr>
          <p:cNvSpPr txBox="1"/>
          <p:nvPr/>
        </p:nvSpPr>
        <p:spPr>
          <a:xfrm>
            <a:off x="6317647" y="538655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D075908-52B1-458D-A4E8-B2FF9E978A05}"/>
              </a:ext>
            </a:extLst>
          </p:cNvPr>
          <p:cNvSpPr txBox="1"/>
          <p:nvPr/>
        </p:nvSpPr>
        <p:spPr>
          <a:xfrm>
            <a:off x="6317647" y="552089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814C139C-7C9A-4D0E-ABF7-3F616FACE65F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939413" y="1718052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타원 213">
            <a:extLst>
              <a:ext uri="{FF2B5EF4-FFF2-40B4-BE49-F238E27FC236}">
                <a16:creationId xmlns:a16="http://schemas.microsoft.com/office/drawing/2014/main" id="{6DAB711A-44AD-4B83-845E-286115995ED9}"/>
              </a:ext>
            </a:extLst>
          </p:cNvPr>
          <p:cNvSpPr/>
          <p:nvPr/>
        </p:nvSpPr>
        <p:spPr>
          <a:xfrm>
            <a:off x="3211962" y="166564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6C6AD98F-0AF8-4D29-A228-DE9A7FECE977}"/>
              </a:ext>
            </a:extLst>
          </p:cNvPr>
          <p:cNvCxnSpPr>
            <a:cxnSpLocks/>
          </p:cNvCxnSpPr>
          <p:nvPr/>
        </p:nvCxnSpPr>
        <p:spPr>
          <a:xfrm>
            <a:off x="1831512" y="3458845"/>
            <a:ext cx="0" cy="37786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id="{256F9E24-A4C6-43FD-BFBF-742F97D19A35}"/>
              </a:ext>
            </a:extLst>
          </p:cNvPr>
          <p:cNvSpPr/>
          <p:nvPr/>
        </p:nvSpPr>
        <p:spPr>
          <a:xfrm>
            <a:off x="1777832" y="358551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ABF0B44C-D6E8-4BE2-AB9E-03DCD0E43E51}"/>
              </a:ext>
            </a:extLst>
          </p:cNvPr>
          <p:cNvCxnSpPr>
            <a:cxnSpLocks/>
          </p:cNvCxnSpPr>
          <p:nvPr/>
        </p:nvCxnSpPr>
        <p:spPr>
          <a:xfrm flipH="1" flipV="1">
            <a:off x="2939414" y="2848905"/>
            <a:ext cx="293321" cy="111463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타원 220">
            <a:extLst>
              <a:ext uri="{FF2B5EF4-FFF2-40B4-BE49-F238E27FC236}">
                <a16:creationId xmlns:a16="http://schemas.microsoft.com/office/drawing/2014/main" id="{61D09887-8684-443C-B892-8F875732B70D}"/>
              </a:ext>
            </a:extLst>
          </p:cNvPr>
          <p:cNvSpPr/>
          <p:nvPr/>
        </p:nvSpPr>
        <p:spPr>
          <a:xfrm>
            <a:off x="2942927" y="2987846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998CAB49-9204-4D70-B122-A680A0D36E0C}"/>
              </a:ext>
            </a:extLst>
          </p:cNvPr>
          <p:cNvCxnSpPr>
            <a:cxnSpLocks/>
          </p:cNvCxnSpPr>
          <p:nvPr/>
        </p:nvCxnSpPr>
        <p:spPr>
          <a:xfrm flipH="1">
            <a:off x="2939414" y="5108741"/>
            <a:ext cx="286723" cy="82634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타원 223">
            <a:extLst>
              <a:ext uri="{FF2B5EF4-FFF2-40B4-BE49-F238E27FC236}">
                <a16:creationId xmlns:a16="http://schemas.microsoft.com/office/drawing/2014/main" id="{68C44C49-3531-48B9-AE1C-C0D60CB6200A}"/>
              </a:ext>
            </a:extLst>
          </p:cNvPr>
          <p:cNvSpPr/>
          <p:nvPr/>
        </p:nvSpPr>
        <p:spPr>
          <a:xfrm>
            <a:off x="2971800" y="5695180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DB5B6B5-3508-4936-B936-010932C62242}"/>
              </a:ext>
            </a:extLst>
          </p:cNvPr>
          <p:cNvCxnSpPr>
            <a:cxnSpLocks/>
          </p:cNvCxnSpPr>
          <p:nvPr/>
        </p:nvCxnSpPr>
        <p:spPr>
          <a:xfrm>
            <a:off x="4547112" y="3106567"/>
            <a:ext cx="0" cy="37786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타원 225">
            <a:extLst>
              <a:ext uri="{FF2B5EF4-FFF2-40B4-BE49-F238E27FC236}">
                <a16:creationId xmlns:a16="http://schemas.microsoft.com/office/drawing/2014/main" id="{D629C3A0-F053-45B4-A575-650B45AA28DE}"/>
              </a:ext>
            </a:extLst>
          </p:cNvPr>
          <p:cNvSpPr/>
          <p:nvPr/>
        </p:nvSpPr>
        <p:spPr>
          <a:xfrm>
            <a:off x="4498512" y="3233239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5A02D0CC-7184-4D5B-B6B1-57E8746CE846}"/>
              </a:ext>
            </a:extLst>
          </p:cNvPr>
          <p:cNvCxnSpPr>
            <a:cxnSpLocks/>
          </p:cNvCxnSpPr>
          <p:nvPr/>
        </p:nvCxnSpPr>
        <p:spPr>
          <a:xfrm>
            <a:off x="5895294" y="2250543"/>
            <a:ext cx="319492" cy="205887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919A3558-F5C5-4EDC-AAB7-EB6C5D874599}"/>
              </a:ext>
            </a:extLst>
          </p:cNvPr>
          <p:cNvSpPr/>
          <p:nvPr/>
        </p:nvSpPr>
        <p:spPr>
          <a:xfrm>
            <a:off x="6130173" y="4035744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BFE49064-6653-4CF9-A65F-7DBF97A4055C}"/>
              </a:ext>
            </a:extLst>
          </p:cNvPr>
          <p:cNvCxnSpPr>
            <a:cxnSpLocks/>
          </p:cNvCxnSpPr>
          <p:nvPr/>
        </p:nvCxnSpPr>
        <p:spPr>
          <a:xfrm flipV="1">
            <a:off x="7294786" y="4700854"/>
            <a:ext cx="0" cy="33353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C9F4BE95-8117-4DED-A910-0A065BE47F02}"/>
              </a:ext>
            </a:extLst>
          </p:cNvPr>
          <p:cNvSpPr/>
          <p:nvPr/>
        </p:nvSpPr>
        <p:spPr>
          <a:xfrm flipV="1">
            <a:off x="7246186" y="485718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E8420972-0877-4905-AAD9-A7DF4BF0FA1C}"/>
              </a:ext>
            </a:extLst>
          </p:cNvPr>
          <p:cNvCxnSpPr>
            <a:cxnSpLocks/>
          </p:cNvCxnSpPr>
          <p:nvPr/>
        </p:nvCxnSpPr>
        <p:spPr>
          <a:xfrm>
            <a:off x="7282637" y="3111698"/>
            <a:ext cx="0" cy="680379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9AB20E53-8F7E-4EC3-A99B-8869F7FC0514}"/>
              </a:ext>
            </a:extLst>
          </p:cNvPr>
          <p:cNvSpPr/>
          <p:nvPr/>
        </p:nvSpPr>
        <p:spPr>
          <a:xfrm>
            <a:off x="7234035" y="349498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4C7D694A-FDE1-41DE-9398-6F442E1AB1E5}"/>
              </a:ext>
            </a:extLst>
          </p:cNvPr>
          <p:cNvCxnSpPr>
            <a:cxnSpLocks/>
          </p:cNvCxnSpPr>
          <p:nvPr/>
        </p:nvCxnSpPr>
        <p:spPr>
          <a:xfrm flipH="1" flipV="1">
            <a:off x="5611175" y="3111699"/>
            <a:ext cx="359530" cy="2021978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2E32A6D8-608F-4026-BD90-24684F41BA7B}"/>
              </a:ext>
            </a:extLst>
          </p:cNvPr>
          <p:cNvSpPr/>
          <p:nvPr/>
        </p:nvSpPr>
        <p:spPr>
          <a:xfrm>
            <a:off x="5607409" y="327821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7AAE86B0-45CE-46C6-BD65-0F4580F6F2D7}"/>
              </a:ext>
            </a:extLst>
          </p:cNvPr>
          <p:cNvCxnSpPr>
            <a:cxnSpLocks/>
          </p:cNvCxnSpPr>
          <p:nvPr/>
        </p:nvCxnSpPr>
        <p:spPr>
          <a:xfrm flipH="1">
            <a:off x="5639927" y="5593485"/>
            <a:ext cx="574858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163A4249-384A-47D3-B879-B0395CE42501}"/>
              </a:ext>
            </a:extLst>
          </p:cNvPr>
          <p:cNvSpPr/>
          <p:nvPr/>
        </p:nvSpPr>
        <p:spPr>
          <a:xfrm>
            <a:off x="5783823" y="5541285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CB300767-1E22-43A9-99EA-02AF2CD1D264}"/>
              </a:ext>
            </a:extLst>
          </p:cNvPr>
          <p:cNvCxnSpPr>
            <a:cxnSpLocks/>
          </p:cNvCxnSpPr>
          <p:nvPr/>
        </p:nvCxnSpPr>
        <p:spPr>
          <a:xfrm flipH="1">
            <a:off x="8374787" y="1713511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타원 246">
            <a:extLst>
              <a:ext uri="{FF2B5EF4-FFF2-40B4-BE49-F238E27FC236}">
                <a16:creationId xmlns:a16="http://schemas.microsoft.com/office/drawing/2014/main" id="{6FF43361-F2B0-4AA2-9A95-23000C61A9F2}"/>
              </a:ext>
            </a:extLst>
          </p:cNvPr>
          <p:cNvSpPr/>
          <p:nvPr/>
        </p:nvSpPr>
        <p:spPr>
          <a:xfrm>
            <a:off x="8550119" y="166227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FBEAE1D-288F-4628-9366-92CA1B710A20}"/>
              </a:ext>
            </a:extLst>
          </p:cNvPr>
          <p:cNvCxnSpPr>
            <a:cxnSpLocks/>
          </p:cNvCxnSpPr>
          <p:nvPr/>
        </p:nvCxnSpPr>
        <p:spPr>
          <a:xfrm>
            <a:off x="8923061" y="1703986"/>
            <a:ext cx="0" cy="352800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E0F09BA7-F432-4D1F-9E5B-D57E64C045B4}"/>
              </a:ext>
            </a:extLst>
          </p:cNvPr>
          <p:cNvCxnSpPr/>
          <p:nvPr/>
        </p:nvCxnSpPr>
        <p:spPr>
          <a:xfrm flipH="1">
            <a:off x="8391453" y="5232231"/>
            <a:ext cx="5451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6771C460-9333-45F2-9238-337C7583D61F}"/>
              </a:ext>
            </a:extLst>
          </p:cNvPr>
          <p:cNvCxnSpPr/>
          <p:nvPr/>
        </p:nvCxnSpPr>
        <p:spPr>
          <a:xfrm>
            <a:off x="2982141" y="1653171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A3173F7A-E89F-45EF-900C-10DBB13832A3}"/>
              </a:ext>
            </a:extLst>
          </p:cNvPr>
          <p:cNvCxnSpPr/>
          <p:nvPr/>
        </p:nvCxnSpPr>
        <p:spPr>
          <a:xfrm>
            <a:off x="6172649" y="552648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6328888-9022-43DE-9B45-2D243F3CCA71}"/>
              </a:ext>
            </a:extLst>
          </p:cNvPr>
          <p:cNvCxnSpPr/>
          <p:nvPr/>
        </p:nvCxnSpPr>
        <p:spPr>
          <a:xfrm>
            <a:off x="8455841" y="5168682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79FFD782-3374-43D9-A4CB-EC3C6C6BE4F3}"/>
              </a:ext>
            </a:extLst>
          </p:cNvPr>
          <p:cNvCxnSpPr/>
          <p:nvPr/>
        </p:nvCxnSpPr>
        <p:spPr>
          <a:xfrm>
            <a:off x="3226137" y="3962213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43B4FD16-11BB-48E9-8AB3-B468EAE6179F}"/>
              </a:ext>
            </a:extLst>
          </p:cNvPr>
          <p:cNvCxnSpPr/>
          <p:nvPr/>
        </p:nvCxnSpPr>
        <p:spPr>
          <a:xfrm>
            <a:off x="3226137" y="5123965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5DC33F67-1886-4076-AA22-E32D57A26CD5}"/>
              </a:ext>
            </a:extLst>
          </p:cNvPr>
          <p:cNvCxnSpPr/>
          <p:nvPr/>
        </p:nvCxnSpPr>
        <p:spPr>
          <a:xfrm>
            <a:off x="5639927" y="2260069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2B2BE8C-ECE7-45D3-A0F5-BC6DADFEBDF9}"/>
              </a:ext>
            </a:extLst>
          </p:cNvPr>
          <p:cNvCxnSpPr/>
          <p:nvPr/>
        </p:nvCxnSpPr>
        <p:spPr>
          <a:xfrm>
            <a:off x="5956410" y="5133677"/>
            <a:ext cx="258375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E6F69F10-B2A5-4161-BA74-B6A66FE021A7}"/>
              </a:ext>
            </a:extLst>
          </p:cNvPr>
          <p:cNvCxnSpPr>
            <a:cxnSpLocks/>
          </p:cNvCxnSpPr>
          <p:nvPr/>
        </p:nvCxnSpPr>
        <p:spPr>
          <a:xfrm rot="16200000">
            <a:off x="7282636" y="3087230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1E7AECC9-24DF-4523-82F6-22A483523517}"/>
              </a:ext>
            </a:extLst>
          </p:cNvPr>
          <p:cNvCxnSpPr/>
          <p:nvPr/>
        </p:nvCxnSpPr>
        <p:spPr>
          <a:xfrm>
            <a:off x="6184578" y="506813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00567812-FC29-4539-B45F-438FCE501534}"/>
              </a:ext>
            </a:extLst>
          </p:cNvPr>
          <p:cNvCxnSpPr>
            <a:cxnSpLocks/>
          </p:cNvCxnSpPr>
          <p:nvPr/>
        </p:nvCxnSpPr>
        <p:spPr>
          <a:xfrm rot="16200000">
            <a:off x="7294544" y="4937202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88FCA4AC-93C4-4B66-926D-D91D6C71F954}"/>
              </a:ext>
            </a:extLst>
          </p:cNvPr>
          <p:cNvCxnSpPr>
            <a:cxnSpLocks/>
          </p:cNvCxnSpPr>
          <p:nvPr/>
        </p:nvCxnSpPr>
        <p:spPr>
          <a:xfrm rot="16200000">
            <a:off x="4540832" y="30802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8BD238FB-60E1-4CDC-9704-361FDE5362E5}"/>
              </a:ext>
            </a:extLst>
          </p:cNvPr>
          <p:cNvCxnSpPr>
            <a:cxnSpLocks/>
          </p:cNvCxnSpPr>
          <p:nvPr/>
        </p:nvCxnSpPr>
        <p:spPr>
          <a:xfrm rot="16200000">
            <a:off x="1826432" y="3436021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025B3999-F61D-4F78-BBC8-E46D04887B83}"/>
              </a:ext>
            </a:extLst>
          </p:cNvPr>
          <p:cNvCxnSpPr>
            <a:cxnSpLocks/>
          </p:cNvCxnSpPr>
          <p:nvPr/>
        </p:nvCxnSpPr>
        <p:spPr>
          <a:xfrm rot="10800000">
            <a:off x="3416881" y="5068136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84EC58D5-41A0-4E17-AD22-E2080EF11573}"/>
              </a:ext>
            </a:extLst>
          </p:cNvPr>
          <p:cNvCxnSpPr>
            <a:cxnSpLocks/>
          </p:cNvCxnSpPr>
          <p:nvPr/>
        </p:nvCxnSpPr>
        <p:spPr>
          <a:xfrm rot="10800000">
            <a:off x="3416882" y="389690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2E306B4B-3786-4D8E-A092-CBDEDEA28A25}"/>
              </a:ext>
            </a:extLst>
          </p:cNvPr>
          <p:cNvCxnSpPr>
            <a:cxnSpLocks/>
          </p:cNvCxnSpPr>
          <p:nvPr/>
        </p:nvCxnSpPr>
        <p:spPr>
          <a:xfrm rot="10800000">
            <a:off x="5704626" y="21950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7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PMS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 PMS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058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65E561D-E6DF-454C-B99D-1AB603F0368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CDBE0B-6E80-4F83-9A35-94484D3B6D70}"/>
              </a:ext>
            </a:extLst>
          </p:cNvPr>
          <p:cNvSpPr/>
          <p:nvPr/>
        </p:nvSpPr>
        <p:spPr>
          <a:xfrm>
            <a:off x="3475804" y="1397327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776091-36E6-4A98-8379-06B435E77BD1}"/>
              </a:ext>
            </a:extLst>
          </p:cNvPr>
          <p:cNvSpPr/>
          <p:nvPr/>
        </p:nvSpPr>
        <p:spPr>
          <a:xfrm>
            <a:off x="3475804" y="1530252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378DF2-DF28-4F9B-AD14-D4C6891CEC8B}"/>
              </a:ext>
            </a:extLst>
          </p:cNvPr>
          <p:cNvSpPr/>
          <p:nvPr/>
        </p:nvSpPr>
        <p:spPr>
          <a:xfrm>
            <a:off x="4555804" y="153025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FFC783-1A40-4FD3-A660-9791A526DEEF}"/>
              </a:ext>
            </a:extLst>
          </p:cNvPr>
          <p:cNvSpPr/>
          <p:nvPr/>
        </p:nvSpPr>
        <p:spPr>
          <a:xfrm>
            <a:off x="3475804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KINDNO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28DE3B-ADFD-44F0-A045-96F1B0C16B28}"/>
              </a:ext>
            </a:extLst>
          </p:cNvPr>
          <p:cNvSpPr/>
          <p:nvPr/>
        </p:nvSpPr>
        <p:spPr>
          <a:xfrm>
            <a:off x="4555804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413D2-7B22-4E8C-B343-F3DA8A321386}"/>
              </a:ext>
            </a:extLst>
          </p:cNvPr>
          <p:cNvSpPr/>
          <p:nvPr/>
        </p:nvSpPr>
        <p:spPr>
          <a:xfrm>
            <a:off x="3475805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9F1BF9-2330-491C-8382-EBDBAD684C71}"/>
              </a:ext>
            </a:extLst>
          </p:cNvPr>
          <p:cNvSpPr/>
          <p:nvPr/>
        </p:nvSpPr>
        <p:spPr>
          <a:xfrm>
            <a:off x="4555804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24E8B7-E549-4C02-8F15-D9165F6D3C1E}"/>
              </a:ext>
            </a:extLst>
          </p:cNvPr>
          <p:cNvSpPr/>
          <p:nvPr/>
        </p:nvSpPr>
        <p:spPr>
          <a:xfrm>
            <a:off x="3475804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PNAME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FB1060-28D5-4722-BDD1-7AE9E8C735AD}"/>
              </a:ext>
            </a:extLst>
          </p:cNvPr>
          <p:cNvSpPr/>
          <p:nvPr/>
        </p:nvSpPr>
        <p:spPr>
          <a:xfrm>
            <a:off x="4555804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4CD87-9764-42B4-8B9F-2F635607E167}"/>
              </a:ext>
            </a:extLst>
          </p:cNvPr>
          <p:cNvSpPr txBox="1"/>
          <p:nvPr/>
        </p:nvSpPr>
        <p:spPr>
          <a:xfrm>
            <a:off x="3576566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FA92F7-930E-4629-94A7-6491CA62C96B}"/>
              </a:ext>
            </a:extLst>
          </p:cNvPr>
          <p:cNvSpPr/>
          <p:nvPr/>
        </p:nvSpPr>
        <p:spPr>
          <a:xfrm>
            <a:off x="3475805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PERSONNEL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9550DE-AC72-4A0E-93BE-54CCA263F5AB}"/>
              </a:ext>
            </a:extLst>
          </p:cNvPr>
          <p:cNvSpPr/>
          <p:nvPr/>
        </p:nvSpPr>
        <p:spPr>
          <a:xfrm>
            <a:off x="4555804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BBDC85-086E-42B1-B6A8-BE71D9C53E5E}"/>
              </a:ext>
            </a:extLst>
          </p:cNvPr>
          <p:cNvSpPr/>
          <p:nvPr/>
        </p:nvSpPr>
        <p:spPr>
          <a:xfrm>
            <a:off x="3475804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BUDGET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9CBF9F-E789-4EFC-8A63-94FFF94C02AF}"/>
              </a:ext>
            </a:extLst>
          </p:cNvPr>
          <p:cNvSpPr/>
          <p:nvPr/>
        </p:nvSpPr>
        <p:spPr>
          <a:xfrm>
            <a:off x="4555804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96F3B4-C7D4-4C44-A04D-26061309B3B2}"/>
              </a:ext>
            </a:extLst>
          </p:cNvPr>
          <p:cNvSpPr/>
          <p:nvPr/>
        </p:nvSpPr>
        <p:spPr>
          <a:xfrm>
            <a:off x="3475805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9C6E9-4BA6-4BF5-9E5B-8B267404852E}"/>
              </a:ext>
            </a:extLst>
          </p:cNvPr>
          <p:cNvSpPr/>
          <p:nvPr/>
        </p:nvSpPr>
        <p:spPr>
          <a:xfrm>
            <a:off x="4555804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B2EC7E-931C-46D4-AFD0-2E7ADD94D8E6}"/>
              </a:ext>
            </a:extLst>
          </p:cNvPr>
          <p:cNvSpPr/>
          <p:nvPr/>
        </p:nvSpPr>
        <p:spPr>
          <a:xfrm>
            <a:off x="3475804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ENDDATE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A6FE78-8483-41FF-A45B-465095A1EEED}"/>
              </a:ext>
            </a:extLst>
          </p:cNvPr>
          <p:cNvSpPr/>
          <p:nvPr/>
        </p:nvSpPr>
        <p:spPr>
          <a:xfrm>
            <a:off x="4555804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B55E2B-C784-448D-9120-8E99254CF5E9}"/>
              </a:ext>
            </a:extLst>
          </p:cNvPr>
          <p:cNvSpPr/>
          <p:nvPr/>
        </p:nvSpPr>
        <p:spPr>
          <a:xfrm>
            <a:off x="3475805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PROGRESS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B48C15-EF4A-4538-8874-B75BFDAD627C}"/>
              </a:ext>
            </a:extLst>
          </p:cNvPr>
          <p:cNvSpPr/>
          <p:nvPr/>
        </p:nvSpPr>
        <p:spPr>
          <a:xfrm>
            <a:off x="4555804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882D0A-1443-4B45-A873-9BE62EB64A65}"/>
              </a:ext>
            </a:extLst>
          </p:cNvPr>
          <p:cNvSpPr/>
          <p:nvPr/>
        </p:nvSpPr>
        <p:spPr>
          <a:xfrm>
            <a:off x="3475804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10832-95A6-4DE7-A6F1-39AF325F9CB2}"/>
              </a:ext>
            </a:extLst>
          </p:cNvPr>
          <p:cNvSpPr/>
          <p:nvPr/>
        </p:nvSpPr>
        <p:spPr>
          <a:xfrm>
            <a:off x="4555804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DE5DFD-1030-450B-9807-E853266A6874}"/>
              </a:ext>
            </a:extLst>
          </p:cNvPr>
          <p:cNvSpPr/>
          <p:nvPr/>
        </p:nvSpPr>
        <p:spPr>
          <a:xfrm>
            <a:off x="3475805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OPEN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B255DB0-ACCD-4219-AC5B-F5779D55FDAC}"/>
              </a:ext>
            </a:extLst>
          </p:cNvPr>
          <p:cNvSpPr/>
          <p:nvPr/>
        </p:nvSpPr>
        <p:spPr>
          <a:xfrm>
            <a:off x="4555804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3BFC31-3851-4D93-8688-98CA40BD0174}"/>
              </a:ext>
            </a:extLst>
          </p:cNvPr>
          <p:cNvSpPr/>
          <p:nvPr/>
        </p:nvSpPr>
        <p:spPr>
          <a:xfrm>
            <a:off x="3475804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27745A-DA05-485C-B81D-8875C682B874}"/>
              </a:ext>
            </a:extLst>
          </p:cNvPr>
          <p:cNvSpPr/>
          <p:nvPr/>
        </p:nvSpPr>
        <p:spPr>
          <a:xfrm>
            <a:off x="4555804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98B20F-E401-4394-9136-5F36D9256C50}"/>
              </a:ext>
            </a:extLst>
          </p:cNvPr>
          <p:cNvSpPr txBox="1"/>
          <p:nvPr/>
        </p:nvSpPr>
        <p:spPr>
          <a:xfrm>
            <a:off x="3576566" y="175220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BB171AA-F17D-4FED-BAE7-B43D5DCC7163}"/>
              </a:ext>
            </a:extLst>
          </p:cNvPr>
          <p:cNvSpPr/>
          <p:nvPr/>
        </p:nvSpPr>
        <p:spPr>
          <a:xfrm>
            <a:off x="770704" y="139557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KIND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80B8D4-3559-4117-B510-9D77BA8814FA}"/>
              </a:ext>
            </a:extLst>
          </p:cNvPr>
          <p:cNvSpPr/>
          <p:nvPr/>
        </p:nvSpPr>
        <p:spPr>
          <a:xfrm>
            <a:off x="770704" y="152215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KINDNO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3377573-EAB3-4791-9C6A-3A360DF29755}"/>
              </a:ext>
            </a:extLst>
          </p:cNvPr>
          <p:cNvSpPr/>
          <p:nvPr/>
        </p:nvSpPr>
        <p:spPr>
          <a:xfrm>
            <a:off x="1850704" y="152215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447471-6759-42DE-A2C3-0EEE88C4DE46}"/>
              </a:ext>
            </a:extLst>
          </p:cNvPr>
          <p:cNvSpPr/>
          <p:nvPr/>
        </p:nvSpPr>
        <p:spPr>
          <a:xfrm>
            <a:off x="770704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KNAME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1D9B6C-9FBF-45D9-A687-8684E10F1F0F}"/>
              </a:ext>
            </a:extLst>
          </p:cNvPr>
          <p:cNvSpPr/>
          <p:nvPr/>
        </p:nvSpPr>
        <p:spPr>
          <a:xfrm>
            <a:off x="1850704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5481A66-AECF-4DB0-8D96-79513BF4A256}"/>
              </a:ext>
            </a:extLst>
          </p:cNvPr>
          <p:cNvSpPr/>
          <p:nvPr/>
        </p:nvSpPr>
        <p:spPr>
          <a:xfrm>
            <a:off x="770705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4C38822-2487-498B-8D29-010EDFC2456F}"/>
              </a:ext>
            </a:extLst>
          </p:cNvPr>
          <p:cNvSpPr/>
          <p:nvPr/>
        </p:nvSpPr>
        <p:spPr>
          <a:xfrm>
            <a:off x="1850704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1EEB91A-1365-4ADE-8BB0-733125AE743F}"/>
              </a:ext>
            </a:extLst>
          </p:cNvPr>
          <p:cNvSpPr/>
          <p:nvPr/>
        </p:nvSpPr>
        <p:spPr>
          <a:xfrm>
            <a:off x="770704" y="229044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TASK_DIVISION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F1116ED-EFA6-4691-98EE-DF06F74E68DD}"/>
              </a:ext>
            </a:extLst>
          </p:cNvPr>
          <p:cNvSpPr/>
          <p:nvPr/>
        </p:nvSpPr>
        <p:spPr>
          <a:xfrm>
            <a:off x="770704" y="241702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DIVNO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EC69AA-6E20-4F7F-9B47-2E32712D2977}"/>
              </a:ext>
            </a:extLst>
          </p:cNvPr>
          <p:cNvSpPr/>
          <p:nvPr/>
        </p:nvSpPr>
        <p:spPr>
          <a:xfrm>
            <a:off x="1850704" y="241702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39B7B9-D4E8-420D-AB5F-DCC8BC25E237}"/>
              </a:ext>
            </a:extLst>
          </p:cNvPr>
          <p:cNvSpPr/>
          <p:nvPr/>
        </p:nvSpPr>
        <p:spPr>
          <a:xfrm>
            <a:off x="770704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DC12BC-A904-4376-97A7-5F6117C8C6BB}"/>
              </a:ext>
            </a:extLst>
          </p:cNvPr>
          <p:cNvSpPr/>
          <p:nvPr/>
        </p:nvSpPr>
        <p:spPr>
          <a:xfrm>
            <a:off x="1850704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EC8C7D-332E-40ED-B495-65D2DDD0A73D}"/>
              </a:ext>
            </a:extLst>
          </p:cNvPr>
          <p:cNvSpPr/>
          <p:nvPr/>
        </p:nvSpPr>
        <p:spPr>
          <a:xfrm>
            <a:off x="770705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4DD5809-7E5E-42FE-BDF5-B8C84A54E030}"/>
              </a:ext>
            </a:extLst>
          </p:cNvPr>
          <p:cNvSpPr/>
          <p:nvPr/>
        </p:nvSpPr>
        <p:spPr>
          <a:xfrm>
            <a:off x="1850704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A1A78A-5030-4950-A7B0-E3B0D328269E}"/>
              </a:ext>
            </a:extLst>
          </p:cNvPr>
          <p:cNvSpPr/>
          <p:nvPr/>
        </p:nvSpPr>
        <p:spPr>
          <a:xfrm>
            <a:off x="770704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DD089F5-34EE-4500-881C-8D66903B3F76}"/>
              </a:ext>
            </a:extLst>
          </p:cNvPr>
          <p:cNvSpPr/>
          <p:nvPr/>
        </p:nvSpPr>
        <p:spPr>
          <a:xfrm>
            <a:off x="1850704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55ECFC-EF14-4401-9A57-3533D0E2F39E}"/>
              </a:ext>
            </a:extLst>
          </p:cNvPr>
          <p:cNvSpPr/>
          <p:nvPr/>
        </p:nvSpPr>
        <p:spPr>
          <a:xfrm>
            <a:off x="770705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8A2F79B-866E-4D36-BBCA-EEA284220B55}"/>
              </a:ext>
            </a:extLst>
          </p:cNvPr>
          <p:cNvSpPr/>
          <p:nvPr/>
        </p:nvSpPr>
        <p:spPr>
          <a:xfrm>
            <a:off x="1850704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2F9A5A0-F7DD-43BD-9007-E9ABBB44041D}"/>
              </a:ext>
            </a:extLst>
          </p:cNvPr>
          <p:cNvSpPr/>
          <p:nvPr/>
        </p:nvSpPr>
        <p:spPr>
          <a:xfrm>
            <a:off x="770704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ENDDATE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60AB77-705A-4E23-959D-5DFE6B973396}"/>
              </a:ext>
            </a:extLst>
          </p:cNvPr>
          <p:cNvSpPr/>
          <p:nvPr/>
        </p:nvSpPr>
        <p:spPr>
          <a:xfrm>
            <a:off x="1850704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683B74A-7A89-40A2-BCE2-C399C611EFE2}"/>
              </a:ext>
            </a:extLst>
          </p:cNvPr>
          <p:cNvSpPr/>
          <p:nvPr/>
        </p:nvSpPr>
        <p:spPr>
          <a:xfrm>
            <a:off x="770705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PROGRESS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C94D0F6-DB37-4879-8EC3-5567D077602C}"/>
              </a:ext>
            </a:extLst>
          </p:cNvPr>
          <p:cNvSpPr/>
          <p:nvPr/>
        </p:nvSpPr>
        <p:spPr>
          <a:xfrm>
            <a:off x="1850704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NUMBER(2,1)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936CEA-8B53-4E22-B882-36B31A80C3EB}"/>
              </a:ext>
            </a:extLst>
          </p:cNvPr>
          <p:cNvSpPr/>
          <p:nvPr/>
        </p:nvSpPr>
        <p:spPr>
          <a:xfrm>
            <a:off x="770704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C7D127C-84F7-46BD-B580-59454AE60DFE}"/>
              </a:ext>
            </a:extLst>
          </p:cNvPr>
          <p:cNvSpPr/>
          <p:nvPr/>
        </p:nvSpPr>
        <p:spPr>
          <a:xfrm>
            <a:off x="1850704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6B1301-5AC2-4A6B-9025-2D5203F8C56A}"/>
              </a:ext>
            </a:extLst>
          </p:cNvPr>
          <p:cNvSpPr txBox="1"/>
          <p:nvPr/>
        </p:nvSpPr>
        <p:spPr>
          <a:xfrm>
            <a:off x="866694" y="251146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CA3BEF-E9A0-4CF1-A045-118B87B23C41}"/>
              </a:ext>
            </a:extLst>
          </p:cNvPr>
          <p:cNvSpPr txBox="1"/>
          <p:nvPr/>
        </p:nvSpPr>
        <p:spPr>
          <a:xfrm>
            <a:off x="866694" y="264311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9A92A3D-F196-4E8A-94C7-494EF39C80AD}"/>
              </a:ext>
            </a:extLst>
          </p:cNvPr>
          <p:cNvSpPr/>
          <p:nvPr/>
        </p:nvSpPr>
        <p:spPr>
          <a:xfrm>
            <a:off x="770704" y="383349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DIV_FILE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A811B3-99F7-41D0-8D31-DF0E80B4EEAC}"/>
              </a:ext>
            </a:extLst>
          </p:cNvPr>
          <p:cNvSpPr/>
          <p:nvPr/>
        </p:nvSpPr>
        <p:spPr>
          <a:xfrm>
            <a:off x="770704" y="396324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DIVNO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D7D1CA4-A24A-440D-BF7A-BA8DC37CE95D}"/>
              </a:ext>
            </a:extLst>
          </p:cNvPr>
          <p:cNvSpPr/>
          <p:nvPr/>
        </p:nvSpPr>
        <p:spPr>
          <a:xfrm>
            <a:off x="1850704" y="396324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FEBFA4C-7F02-4725-BBF0-D766F802D7E6}"/>
              </a:ext>
            </a:extLst>
          </p:cNvPr>
          <p:cNvSpPr/>
          <p:nvPr/>
        </p:nvSpPr>
        <p:spPr>
          <a:xfrm>
            <a:off x="770704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51DED9-9EAB-4951-B0B8-841F5F34BDF3}"/>
              </a:ext>
            </a:extLst>
          </p:cNvPr>
          <p:cNvSpPr/>
          <p:nvPr/>
        </p:nvSpPr>
        <p:spPr>
          <a:xfrm>
            <a:off x="1850704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C75087-E4B6-49FB-9F35-67D733DCD358}"/>
              </a:ext>
            </a:extLst>
          </p:cNvPr>
          <p:cNvSpPr/>
          <p:nvPr/>
        </p:nvSpPr>
        <p:spPr>
          <a:xfrm>
            <a:off x="770705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A600A1E-89B4-4EF5-93C1-6D678B5FFE59}"/>
              </a:ext>
            </a:extLst>
          </p:cNvPr>
          <p:cNvSpPr/>
          <p:nvPr/>
        </p:nvSpPr>
        <p:spPr>
          <a:xfrm>
            <a:off x="1850704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9410A1C-9800-4A46-A63F-4D969A86CBD9}"/>
              </a:ext>
            </a:extLst>
          </p:cNvPr>
          <p:cNvSpPr/>
          <p:nvPr/>
        </p:nvSpPr>
        <p:spPr>
          <a:xfrm>
            <a:off x="770704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6140224-5D02-442D-B11C-CD30D8D8ADF6}"/>
              </a:ext>
            </a:extLst>
          </p:cNvPr>
          <p:cNvSpPr/>
          <p:nvPr/>
        </p:nvSpPr>
        <p:spPr>
          <a:xfrm>
            <a:off x="1850704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A62CC7E-A439-40D8-B006-877BE57BDF85}"/>
              </a:ext>
            </a:extLst>
          </p:cNvPr>
          <p:cNvSpPr/>
          <p:nvPr/>
        </p:nvSpPr>
        <p:spPr>
          <a:xfrm>
            <a:off x="770705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4853942-FEE2-4E83-A18B-1CE1634AA79A}"/>
              </a:ext>
            </a:extLst>
          </p:cNvPr>
          <p:cNvSpPr/>
          <p:nvPr/>
        </p:nvSpPr>
        <p:spPr>
          <a:xfrm>
            <a:off x="1850704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179AA9-4576-406E-985C-D74C52C08A40}"/>
              </a:ext>
            </a:extLst>
          </p:cNvPr>
          <p:cNvSpPr/>
          <p:nvPr/>
        </p:nvSpPr>
        <p:spPr>
          <a:xfrm>
            <a:off x="770704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FSIZE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E247970-E5BC-4470-9AC4-20182265F461}"/>
              </a:ext>
            </a:extLst>
          </p:cNvPr>
          <p:cNvSpPr/>
          <p:nvPr/>
        </p:nvSpPr>
        <p:spPr>
          <a:xfrm>
            <a:off x="1850704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64D7718-3D2C-401D-9DB4-EB318A9CD7A7}"/>
              </a:ext>
            </a:extLst>
          </p:cNvPr>
          <p:cNvSpPr/>
          <p:nvPr/>
        </p:nvSpPr>
        <p:spPr>
          <a:xfrm>
            <a:off x="770705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49B4D6C-ED3A-4C0B-895E-D3F52E5E2C1C}"/>
              </a:ext>
            </a:extLst>
          </p:cNvPr>
          <p:cNvSpPr/>
          <p:nvPr/>
        </p:nvSpPr>
        <p:spPr>
          <a:xfrm>
            <a:off x="1850704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BA2F108-2C23-42FB-95D1-73C493C38AAA}"/>
              </a:ext>
            </a:extLst>
          </p:cNvPr>
          <p:cNvSpPr/>
          <p:nvPr/>
        </p:nvSpPr>
        <p:spPr>
          <a:xfrm>
            <a:off x="770704" y="541065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RESULT_FILE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9D4AB0-0480-47AE-BD06-CD0914222C26}"/>
              </a:ext>
            </a:extLst>
          </p:cNvPr>
          <p:cNvSpPr/>
          <p:nvPr/>
        </p:nvSpPr>
        <p:spPr>
          <a:xfrm>
            <a:off x="770704" y="554358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30DA556-9444-4924-BB0D-C8B2F177D785}"/>
              </a:ext>
            </a:extLst>
          </p:cNvPr>
          <p:cNvSpPr/>
          <p:nvPr/>
        </p:nvSpPr>
        <p:spPr>
          <a:xfrm>
            <a:off x="1850704" y="554358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F533EF-81E5-4B50-8E91-E264F83BD798}"/>
              </a:ext>
            </a:extLst>
          </p:cNvPr>
          <p:cNvSpPr/>
          <p:nvPr/>
        </p:nvSpPr>
        <p:spPr>
          <a:xfrm>
            <a:off x="770704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8C0BB1-2C00-4CEA-A0A6-A0D922EDBC62}"/>
              </a:ext>
            </a:extLst>
          </p:cNvPr>
          <p:cNvSpPr/>
          <p:nvPr/>
        </p:nvSpPr>
        <p:spPr>
          <a:xfrm>
            <a:off x="1850704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5758EC8-001F-4986-ABDF-7AD6FB72008C}"/>
              </a:ext>
            </a:extLst>
          </p:cNvPr>
          <p:cNvSpPr/>
          <p:nvPr/>
        </p:nvSpPr>
        <p:spPr>
          <a:xfrm>
            <a:off x="770705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77DBE08-04D5-4303-A496-884D451B9CAB}"/>
              </a:ext>
            </a:extLst>
          </p:cNvPr>
          <p:cNvSpPr/>
          <p:nvPr/>
        </p:nvSpPr>
        <p:spPr>
          <a:xfrm>
            <a:off x="1850704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9614E-2701-41EE-8A94-21E90FD9899F}"/>
              </a:ext>
            </a:extLst>
          </p:cNvPr>
          <p:cNvSpPr/>
          <p:nvPr/>
        </p:nvSpPr>
        <p:spPr>
          <a:xfrm>
            <a:off x="770704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580A0A0-D27A-4675-BA90-6D741B8373AE}"/>
              </a:ext>
            </a:extLst>
          </p:cNvPr>
          <p:cNvSpPr/>
          <p:nvPr/>
        </p:nvSpPr>
        <p:spPr>
          <a:xfrm>
            <a:off x="1850704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569209A-379A-43E6-BBB6-689A3A3ADAEF}"/>
              </a:ext>
            </a:extLst>
          </p:cNvPr>
          <p:cNvSpPr/>
          <p:nvPr/>
        </p:nvSpPr>
        <p:spPr>
          <a:xfrm>
            <a:off x="770705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FSIZE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A247B3-C69A-40B4-AFE1-B5E654F5D102}"/>
              </a:ext>
            </a:extLst>
          </p:cNvPr>
          <p:cNvSpPr/>
          <p:nvPr/>
        </p:nvSpPr>
        <p:spPr>
          <a:xfrm>
            <a:off x="1850704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9191CF1-88E9-4E04-AED7-AFEE55674862}"/>
              </a:ext>
            </a:extLst>
          </p:cNvPr>
          <p:cNvSpPr/>
          <p:nvPr/>
        </p:nvSpPr>
        <p:spPr>
          <a:xfrm>
            <a:off x="770704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870F437-D1A1-4491-AD7C-E8C8B5E844E1}"/>
              </a:ext>
            </a:extLst>
          </p:cNvPr>
          <p:cNvSpPr/>
          <p:nvPr/>
        </p:nvSpPr>
        <p:spPr>
          <a:xfrm>
            <a:off x="1850704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5C8F4F1-DD45-46FD-A0E3-472D98F4F061}"/>
              </a:ext>
            </a:extLst>
          </p:cNvPr>
          <p:cNvSpPr txBox="1"/>
          <p:nvPr/>
        </p:nvSpPr>
        <p:spPr>
          <a:xfrm>
            <a:off x="866694" y="392422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E4DD98-802F-404D-A361-0043D71D4A6A}"/>
              </a:ext>
            </a:extLst>
          </p:cNvPr>
          <p:cNvSpPr txBox="1"/>
          <p:nvPr/>
        </p:nvSpPr>
        <p:spPr>
          <a:xfrm>
            <a:off x="866694" y="4057588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146CB63-6C79-41AA-8D51-F215D444F436}"/>
              </a:ext>
            </a:extLst>
          </p:cNvPr>
          <p:cNvSpPr txBox="1"/>
          <p:nvPr/>
        </p:nvSpPr>
        <p:spPr>
          <a:xfrm>
            <a:off x="866694" y="4185796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D5AAA0-878E-4E9A-A288-351FB5F65EE3}"/>
              </a:ext>
            </a:extLst>
          </p:cNvPr>
          <p:cNvSpPr txBox="1"/>
          <p:nvPr/>
        </p:nvSpPr>
        <p:spPr>
          <a:xfrm>
            <a:off x="866694" y="549878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9CBB055-13C3-4F6A-98C2-767C4B373980}"/>
              </a:ext>
            </a:extLst>
          </p:cNvPr>
          <p:cNvSpPr txBox="1"/>
          <p:nvPr/>
        </p:nvSpPr>
        <p:spPr>
          <a:xfrm>
            <a:off x="866694" y="563117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E86B802-D450-4177-931E-D8F4BF27F52A}"/>
              </a:ext>
            </a:extLst>
          </p:cNvPr>
          <p:cNvSpPr/>
          <p:nvPr/>
        </p:nvSpPr>
        <p:spPr>
          <a:xfrm>
            <a:off x="3475804" y="3477698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2CE1319-02CC-4BBC-A7C5-CB7B3FD332A3}"/>
              </a:ext>
            </a:extLst>
          </p:cNvPr>
          <p:cNvSpPr/>
          <p:nvPr/>
        </p:nvSpPr>
        <p:spPr>
          <a:xfrm>
            <a:off x="3475804" y="360191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5E24400-5A03-4C54-9ABC-D4E00F802150}"/>
              </a:ext>
            </a:extLst>
          </p:cNvPr>
          <p:cNvSpPr/>
          <p:nvPr/>
        </p:nvSpPr>
        <p:spPr>
          <a:xfrm>
            <a:off x="4555804" y="360191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905C3C5-0172-4698-8749-D59CE3364107}"/>
              </a:ext>
            </a:extLst>
          </p:cNvPr>
          <p:cNvSpPr/>
          <p:nvPr/>
        </p:nvSpPr>
        <p:spPr>
          <a:xfrm>
            <a:off x="3475804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22FBCB6-C5FE-482D-8A3C-93AFC9B894D0}"/>
              </a:ext>
            </a:extLst>
          </p:cNvPr>
          <p:cNvSpPr/>
          <p:nvPr/>
        </p:nvSpPr>
        <p:spPr>
          <a:xfrm>
            <a:off x="4555804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2DA9CD5-1FCF-401F-8266-7788E314B2E4}"/>
              </a:ext>
            </a:extLst>
          </p:cNvPr>
          <p:cNvSpPr/>
          <p:nvPr/>
        </p:nvSpPr>
        <p:spPr>
          <a:xfrm>
            <a:off x="3475805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F3A4463-7872-4548-B69E-7EA47B2CEDF9}"/>
              </a:ext>
            </a:extLst>
          </p:cNvPr>
          <p:cNvSpPr/>
          <p:nvPr/>
        </p:nvSpPr>
        <p:spPr>
          <a:xfrm>
            <a:off x="4555804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9B8EC5-EC65-436E-8899-C8224CA601EB}"/>
              </a:ext>
            </a:extLst>
          </p:cNvPr>
          <p:cNvSpPr/>
          <p:nvPr/>
        </p:nvSpPr>
        <p:spPr>
          <a:xfrm>
            <a:off x="3475804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REFNO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A524687-32D0-4321-B206-253B26EF412B}"/>
              </a:ext>
            </a:extLst>
          </p:cNvPr>
          <p:cNvSpPr/>
          <p:nvPr/>
        </p:nvSpPr>
        <p:spPr>
          <a:xfrm>
            <a:off x="4555804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932D27F-51D0-4409-99D1-267200A3FFFA}"/>
              </a:ext>
            </a:extLst>
          </p:cNvPr>
          <p:cNvSpPr/>
          <p:nvPr/>
        </p:nvSpPr>
        <p:spPr>
          <a:xfrm>
            <a:off x="3475805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4E90026-9E35-4582-91C9-2C90FBA62C4B}"/>
              </a:ext>
            </a:extLst>
          </p:cNvPr>
          <p:cNvSpPr/>
          <p:nvPr/>
        </p:nvSpPr>
        <p:spPr>
          <a:xfrm>
            <a:off x="4555804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F77CB8F-9B5E-4374-B19C-8BA8F744047B}"/>
              </a:ext>
            </a:extLst>
          </p:cNvPr>
          <p:cNvSpPr/>
          <p:nvPr/>
        </p:nvSpPr>
        <p:spPr>
          <a:xfrm>
            <a:off x="3475804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38FA053-0574-4880-BB05-029DC6ADDC84}"/>
              </a:ext>
            </a:extLst>
          </p:cNvPr>
          <p:cNvSpPr/>
          <p:nvPr/>
        </p:nvSpPr>
        <p:spPr>
          <a:xfrm>
            <a:off x="4555804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272CF95-7DFE-4AE8-B941-F03DB9B978E8}"/>
              </a:ext>
            </a:extLst>
          </p:cNvPr>
          <p:cNvSpPr/>
          <p:nvPr/>
        </p:nvSpPr>
        <p:spPr>
          <a:xfrm>
            <a:off x="3475805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ASSIGNDATE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F197CC0-D977-48B7-BED5-F7566B01D948}"/>
              </a:ext>
            </a:extLst>
          </p:cNvPr>
          <p:cNvSpPr/>
          <p:nvPr/>
        </p:nvSpPr>
        <p:spPr>
          <a:xfrm>
            <a:off x="4555804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86188ED-0D11-4C25-9687-99E4AA542007}"/>
              </a:ext>
            </a:extLst>
          </p:cNvPr>
          <p:cNvSpPr/>
          <p:nvPr/>
        </p:nvSpPr>
        <p:spPr>
          <a:xfrm>
            <a:off x="3475804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P_STARTDATE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FA28654-CAFE-4813-83CE-5A0D3F0427E7}"/>
              </a:ext>
            </a:extLst>
          </p:cNvPr>
          <p:cNvSpPr/>
          <p:nvPr/>
        </p:nvSpPr>
        <p:spPr>
          <a:xfrm>
            <a:off x="4555804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EE55D15-6E27-43DB-831C-AD304745B8B2}"/>
              </a:ext>
            </a:extLst>
          </p:cNvPr>
          <p:cNvSpPr/>
          <p:nvPr/>
        </p:nvSpPr>
        <p:spPr>
          <a:xfrm>
            <a:off x="3475805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P_ENDDATE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2756D29-83F1-467F-9305-239D4C088164}"/>
              </a:ext>
            </a:extLst>
          </p:cNvPr>
          <p:cNvSpPr/>
          <p:nvPr/>
        </p:nvSpPr>
        <p:spPr>
          <a:xfrm>
            <a:off x="4555804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F086027-84F3-4BA7-A530-E312807A8B04}"/>
              </a:ext>
            </a:extLst>
          </p:cNvPr>
          <p:cNvSpPr/>
          <p:nvPr/>
        </p:nvSpPr>
        <p:spPr>
          <a:xfrm>
            <a:off x="3475804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T_STARTDATE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9167211-D315-44CD-8133-53EF6EFB5B3E}"/>
              </a:ext>
            </a:extLst>
          </p:cNvPr>
          <p:cNvSpPr/>
          <p:nvPr/>
        </p:nvSpPr>
        <p:spPr>
          <a:xfrm>
            <a:off x="4555804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E64200-0264-4AF3-8F10-1A3075C50F09}"/>
              </a:ext>
            </a:extLst>
          </p:cNvPr>
          <p:cNvSpPr/>
          <p:nvPr/>
        </p:nvSpPr>
        <p:spPr>
          <a:xfrm>
            <a:off x="3475805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T_ENDDATE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301CC5F-E3F3-4BEA-A5E4-F8253706A510}"/>
              </a:ext>
            </a:extLst>
          </p:cNvPr>
          <p:cNvSpPr/>
          <p:nvPr/>
        </p:nvSpPr>
        <p:spPr>
          <a:xfrm>
            <a:off x="4555804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F2727-C709-4C95-9B3D-4BEF1077B2AE}"/>
              </a:ext>
            </a:extLst>
          </p:cNvPr>
          <p:cNvSpPr/>
          <p:nvPr/>
        </p:nvSpPr>
        <p:spPr>
          <a:xfrm>
            <a:off x="3475804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PROGRESS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308FE61-7CFF-46E1-B4FB-2C06EB996580}"/>
              </a:ext>
            </a:extLst>
          </p:cNvPr>
          <p:cNvSpPr/>
          <p:nvPr/>
        </p:nvSpPr>
        <p:spPr>
          <a:xfrm>
            <a:off x="4555804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5A71BCC-F887-469F-B12B-1B2C55C9D217}"/>
              </a:ext>
            </a:extLst>
          </p:cNvPr>
          <p:cNvSpPr txBox="1"/>
          <p:nvPr/>
        </p:nvSpPr>
        <p:spPr>
          <a:xfrm>
            <a:off x="3576566" y="368301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227AD31-8EE5-4962-AB3D-621041B539B3}"/>
              </a:ext>
            </a:extLst>
          </p:cNvPr>
          <p:cNvSpPr txBox="1"/>
          <p:nvPr/>
        </p:nvSpPr>
        <p:spPr>
          <a:xfrm>
            <a:off x="3576566" y="381673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AF2A3FC-85B8-47C5-8A6C-8AD65BA9D9CD}"/>
              </a:ext>
            </a:extLst>
          </p:cNvPr>
          <p:cNvSpPr/>
          <p:nvPr/>
        </p:nvSpPr>
        <p:spPr>
          <a:xfrm>
            <a:off x="3475805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R_CONDATE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6A6AF5B-367F-4587-8D5D-F7C40121AE4E}"/>
              </a:ext>
            </a:extLst>
          </p:cNvPr>
          <p:cNvSpPr/>
          <p:nvPr/>
        </p:nvSpPr>
        <p:spPr>
          <a:xfrm>
            <a:off x="4555804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48F8335-F85E-45E8-BC10-081A3EBEA035}"/>
              </a:ext>
            </a:extLst>
          </p:cNvPr>
          <p:cNvSpPr/>
          <p:nvPr/>
        </p:nvSpPr>
        <p:spPr>
          <a:xfrm>
            <a:off x="3475804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7B273EA-4FB6-403A-A8CB-DC15F842952C}"/>
              </a:ext>
            </a:extLst>
          </p:cNvPr>
          <p:cNvSpPr/>
          <p:nvPr/>
        </p:nvSpPr>
        <p:spPr>
          <a:xfrm>
            <a:off x="4555804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91971CD-480F-43F2-89BB-F50677F271C5}"/>
              </a:ext>
            </a:extLst>
          </p:cNvPr>
          <p:cNvSpPr/>
          <p:nvPr/>
        </p:nvSpPr>
        <p:spPr>
          <a:xfrm>
            <a:off x="3475805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R_COMMENTS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9E859AF-5C44-4EB9-8836-E62570CA4E66}"/>
              </a:ext>
            </a:extLst>
          </p:cNvPr>
          <p:cNvSpPr/>
          <p:nvPr/>
        </p:nvSpPr>
        <p:spPr>
          <a:xfrm>
            <a:off x="4555804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219D53B-6A3F-4A5A-9BCC-5B7F8969F035}"/>
              </a:ext>
            </a:extLst>
          </p:cNvPr>
          <p:cNvSpPr/>
          <p:nvPr/>
        </p:nvSpPr>
        <p:spPr>
          <a:xfrm>
            <a:off x="3475804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COMMENTS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7933373-0E20-4506-9848-B7C520CCDEBD}"/>
              </a:ext>
            </a:extLst>
          </p:cNvPr>
          <p:cNvSpPr/>
          <p:nvPr/>
        </p:nvSpPr>
        <p:spPr>
          <a:xfrm>
            <a:off x="4555804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6527FE5-06DA-46A3-A288-F25E19EC1F19}"/>
              </a:ext>
            </a:extLst>
          </p:cNvPr>
          <p:cNvSpPr/>
          <p:nvPr/>
        </p:nvSpPr>
        <p:spPr>
          <a:xfrm>
            <a:off x="3475805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33B40D3-D0DE-4CD8-B643-960CBF7DF8A0}"/>
              </a:ext>
            </a:extLst>
          </p:cNvPr>
          <p:cNvSpPr/>
          <p:nvPr/>
        </p:nvSpPr>
        <p:spPr>
          <a:xfrm>
            <a:off x="4555804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9D64B98-018F-47EB-BF2C-4B0BA6BB1B5A}"/>
              </a:ext>
            </a:extLst>
          </p:cNvPr>
          <p:cNvSpPr/>
          <p:nvPr/>
        </p:nvSpPr>
        <p:spPr>
          <a:xfrm>
            <a:off x="3475804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OPEN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C0CAC82-D0F8-4479-92A7-EEDD802924FB}"/>
              </a:ext>
            </a:extLst>
          </p:cNvPr>
          <p:cNvSpPr/>
          <p:nvPr/>
        </p:nvSpPr>
        <p:spPr>
          <a:xfrm>
            <a:off x="4555804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8537F59-FDBC-4A5E-BF1B-BC45849856E8}"/>
              </a:ext>
            </a:extLst>
          </p:cNvPr>
          <p:cNvSpPr/>
          <p:nvPr/>
        </p:nvSpPr>
        <p:spPr>
          <a:xfrm>
            <a:off x="3475805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C22262A-6A57-483F-9FC4-C743A39F278B}"/>
              </a:ext>
            </a:extLst>
          </p:cNvPr>
          <p:cNvSpPr/>
          <p:nvPr/>
        </p:nvSpPr>
        <p:spPr>
          <a:xfrm>
            <a:off x="4555804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481FC04-27FA-46AA-9914-FADA93399CC6}"/>
              </a:ext>
            </a:extLst>
          </p:cNvPr>
          <p:cNvSpPr/>
          <p:nvPr/>
        </p:nvSpPr>
        <p:spPr>
          <a:xfrm>
            <a:off x="6206077" y="1397327"/>
            <a:ext cx="2160000" cy="1314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SCHEDULE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D14704C-91C3-48AC-BF70-697F19F963A7}"/>
              </a:ext>
            </a:extLst>
          </p:cNvPr>
          <p:cNvSpPr/>
          <p:nvPr/>
        </p:nvSpPr>
        <p:spPr>
          <a:xfrm>
            <a:off x="6206077" y="152787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SCHENO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ADA6136-A386-472A-B696-A7F6F225A5AA}"/>
              </a:ext>
            </a:extLst>
          </p:cNvPr>
          <p:cNvSpPr/>
          <p:nvPr/>
        </p:nvSpPr>
        <p:spPr>
          <a:xfrm>
            <a:off x="7286077" y="152787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DDE9D6E-E51C-4D06-8A7F-99BB11312D78}"/>
              </a:ext>
            </a:extLst>
          </p:cNvPr>
          <p:cNvSpPr/>
          <p:nvPr/>
        </p:nvSpPr>
        <p:spPr>
          <a:xfrm>
            <a:off x="6206077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390FE4D-83E3-4837-BDD5-9036F2713FC9}"/>
              </a:ext>
            </a:extLst>
          </p:cNvPr>
          <p:cNvSpPr/>
          <p:nvPr/>
        </p:nvSpPr>
        <p:spPr>
          <a:xfrm>
            <a:off x="7286077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57BE916-8BF8-40F1-9A98-826DBCA45447}"/>
              </a:ext>
            </a:extLst>
          </p:cNvPr>
          <p:cNvSpPr/>
          <p:nvPr/>
        </p:nvSpPr>
        <p:spPr>
          <a:xfrm>
            <a:off x="6206078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TEXT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5FBBC5C-33BE-454E-8CE1-ED0C9307E768}"/>
              </a:ext>
            </a:extLst>
          </p:cNvPr>
          <p:cNvSpPr/>
          <p:nvPr/>
        </p:nvSpPr>
        <p:spPr>
          <a:xfrm>
            <a:off x="7286077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56F3304-F169-41F5-A1DA-2ED121BDDC27}"/>
              </a:ext>
            </a:extLst>
          </p:cNvPr>
          <p:cNvSpPr/>
          <p:nvPr/>
        </p:nvSpPr>
        <p:spPr>
          <a:xfrm>
            <a:off x="6206077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START_DATE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A61F3A4-DD0E-4452-B9BB-D1B7B7461E0D}"/>
              </a:ext>
            </a:extLst>
          </p:cNvPr>
          <p:cNvSpPr/>
          <p:nvPr/>
        </p:nvSpPr>
        <p:spPr>
          <a:xfrm>
            <a:off x="7286077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98926B-B61B-431A-80C2-0E673F3B4A91}"/>
              </a:ext>
            </a:extLst>
          </p:cNvPr>
          <p:cNvSpPr/>
          <p:nvPr/>
        </p:nvSpPr>
        <p:spPr>
          <a:xfrm>
            <a:off x="6206078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END_DATE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08716D6-6451-4D6F-A59A-4193F19BD825}"/>
              </a:ext>
            </a:extLst>
          </p:cNvPr>
          <p:cNvSpPr/>
          <p:nvPr/>
        </p:nvSpPr>
        <p:spPr>
          <a:xfrm>
            <a:off x="7286077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9D8AF19-0635-4491-81D0-F7851C44EE90}"/>
              </a:ext>
            </a:extLst>
          </p:cNvPr>
          <p:cNvSpPr/>
          <p:nvPr/>
        </p:nvSpPr>
        <p:spPr>
          <a:xfrm>
            <a:off x="6206077" y="2588181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70952F2-24F9-49DC-8B71-4B20C7431B83}"/>
              </a:ext>
            </a:extLst>
          </p:cNvPr>
          <p:cNvSpPr/>
          <p:nvPr/>
        </p:nvSpPr>
        <p:spPr>
          <a:xfrm>
            <a:off x="6206077" y="271872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역할번호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DB7034D-9D83-466B-B7C1-03F24D4D71F3}"/>
              </a:ext>
            </a:extLst>
          </p:cNvPr>
          <p:cNvSpPr/>
          <p:nvPr/>
        </p:nvSpPr>
        <p:spPr>
          <a:xfrm>
            <a:off x="7286077" y="271872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4C610AE-82E1-451D-ADB3-DE2AFA3C1F9D}"/>
              </a:ext>
            </a:extLst>
          </p:cNvPr>
          <p:cNvSpPr/>
          <p:nvPr/>
        </p:nvSpPr>
        <p:spPr>
          <a:xfrm>
            <a:off x="6206077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역할이름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B994E28-B456-4973-84CB-C320570D3A69}"/>
              </a:ext>
            </a:extLst>
          </p:cNvPr>
          <p:cNvSpPr/>
          <p:nvPr/>
        </p:nvSpPr>
        <p:spPr>
          <a:xfrm>
            <a:off x="7286077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C97AE39-D7CC-48B4-A71E-ED20F8C4BB32}"/>
              </a:ext>
            </a:extLst>
          </p:cNvPr>
          <p:cNvSpPr/>
          <p:nvPr/>
        </p:nvSpPr>
        <p:spPr>
          <a:xfrm>
            <a:off x="6206078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FF24FB4-5234-44DE-B6BE-21E17DD09824}"/>
              </a:ext>
            </a:extLst>
          </p:cNvPr>
          <p:cNvSpPr/>
          <p:nvPr/>
        </p:nvSpPr>
        <p:spPr>
          <a:xfrm>
            <a:off x="7286077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877F3A4-809E-4D3C-8F15-168E9DD1C39A}"/>
              </a:ext>
            </a:extLst>
          </p:cNvPr>
          <p:cNvSpPr/>
          <p:nvPr/>
        </p:nvSpPr>
        <p:spPr>
          <a:xfrm>
            <a:off x="6206077" y="3786873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MEMBER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E4CF697-3412-4411-A94F-D7ABABBD5F3C}"/>
              </a:ext>
            </a:extLst>
          </p:cNvPr>
          <p:cNvSpPr/>
          <p:nvPr/>
        </p:nvSpPr>
        <p:spPr>
          <a:xfrm>
            <a:off x="6206077" y="3917417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4A556B0-EB40-4639-B3D2-43CE4B0AF9BE}"/>
              </a:ext>
            </a:extLst>
          </p:cNvPr>
          <p:cNvSpPr/>
          <p:nvPr/>
        </p:nvSpPr>
        <p:spPr>
          <a:xfrm>
            <a:off x="7286077" y="391741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D8F9FFD-E7A4-4CA1-B305-94A935838B3C}"/>
              </a:ext>
            </a:extLst>
          </p:cNvPr>
          <p:cNvSpPr/>
          <p:nvPr/>
        </p:nvSpPr>
        <p:spPr>
          <a:xfrm>
            <a:off x="6206077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86EB229-E55D-4BA2-AFFF-0727020F19AD}"/>
              </a:ext>
            </a:extLst>
          </p:cNvPr>
          <p:cNvSpPr/>
          <p:nvPr/>
        </p:nvSpPr>
        <p:spPr>
          <a:xfrm>
            <a:off x="7286077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A086416-CF54-4924-B337-4B36263AE8D2}"/>
              </a:ext>
            </a:extLst>
          </p:cNvPr>
          <p:cNvSpPr/>
          <p:nvPr/>
        </p:nvSpPr>
        <p:spPr>
          <a:xfrm>
            <a:off x="6206078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ROLENO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8D79548-77C3-4A35-89DF-F8E09D41953F}"/>
              </a:ext>
            </a:extLst>
          </p:cNvPr>
          <p:cNvSpPr/>
          <p:nvPr/>
        </p:nvSpPr>
        <p:spPr>
          <a:xfrm>
            <a:off x="7286077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052D91A-EE48-41C9-8EDF-8F864340656D}"/>
              </a:ext>
            </a:extLst>
          </p:cNvPr>
          <p:cNvSpPr/>
          <p:nvPr/>
        </p:nvSpPr>
        <p:spPr>
          <a:xfrm>
            <a:off x="6206077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BACKGROUNDCOLOR</a:t>
            </a:r>
            <a:endParaRPr lang="ko-KR" altLang="en-US" sz="6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E3B1CA-7342-4171-8336-2C48336AE3D7}"/>
              </a:ext>
            </a:extLst>
          </p:cNvPr>
          <p:cNvSpPr/>
          <p:nvPr/>
        </p:nvSpPr>
        <p:spPr>
          <a:xfrm>
            <a:off x="7286077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3B81EB2-D702-4D52-8384-6E18D3018AB7}"/>
              </a:ext>
            </a:extLst>
          </p:cNvPr>
          <p:cNvSpPr/>
          <p:nvPr/>
        </p:nvSpPr>
        <p:spPr>
          <a:xfrm>
            <a:off x="6206078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TEXTCOLOR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66223C6-534D-4119-B6DD-E1D0BB758DEC}"/>
              </a:ext>
            </a:extLst>
          </p:cNvPr>
          <p:cNvSpPr/>
          <p:nvPr/>
        </p:nvSpPr>
        <p:spPr>
          <a:xfrm>
            <a:off x="7286077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433A2280-5D0C-488F-B32D-7C75D7AB5CD2}"/>
              </a:ext>
            </a:extLst>
          </p:cNvPr>
          <p:cNvSpPr/>
          <p:nvPr/>
        </p:nvSpPr>
        <p:spPr>
          <a:xfrm>
            <a:off x="6206077" y="5034385"/>
            <a:ext cx="2160000" cy="1314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</a:t>
            </a:r>
            <a:endParaRPr lang="ko-KR" altLang="en-US" sz="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E5FD116-824B-4048-8BA8-E30B1E66A46B}"/>
              </a:ext>
            </a:extLst>
          </p:cNvPr>
          <p:cNvSpPr/>
          <p:nvPr/>
        </p:nvSpPr>
        <p:spPr>
          <a:xfrm>
            <a:off x="6206077" y="516731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EMPNO</a:t>
            </a:r>
            <a:endParaRPr lang="ko-KR" altLang="en-US" sz="7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6C1E70F-6A58-4947-8844-0DB5F42870AC}"/>
              </a:ext>
            </a:extLst>
          </p:cNvPr>
          <p:cNvSpPr/>
          <p:nvPr/>
        </p:nvSpPr>
        <p:spPr>
          <a:xfrm>
            <a:off x="7286077" y="5167309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C3F79A8-27E1-4920-B887-2E9359103430}"/>
              </a:ext>
            </a:extLst>
          </p:cNvPr>
          <p:cNvSpPr/>
          <p:nvPr/>
        </p:nvSpPr>
        <p:spPr>
          <a:xfrm>
            <a:off x="6206077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DEPTNO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625A726-D25E-4513-904B-ACEE485F2CFB}"/>
              </a:ext>
            </a:extLst>
          </p:cNvPr>
          <p:cNvSpPr/>
          <p:nvPr/>
        </p:nvSpPr>
        <p:spPr>
          <a:xfrm>
            <a:off x="7286077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52D286F-33EF-48BE-8955-720312051CFE}"/>
              </a:ext>
            </a:extLst>
          </p:cNvPr>
          <p:cNvSpPr/>
          <p:nvPr/>
        </p:nvSpPr>
        <p:spPr>
          <a:xfrm>
            <a:off x="6206078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RANKNO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03B039B-6359-4544-BA70-37C67A2F045C}"/>
              </a:ext>
            </a:extLst>
          </p:cNvPr>
          <p:cNvSpPr/>
          <p:nvPr/>
        </p:nvSpPr>
        <p:spPr>
          <a:xfrm>
            <a:off x="7286077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E140BD6-703A-4461-AF44-23214BC2834D}"/>
              </a:ext>
            </a:extLst>
          </p:cNvPr>
          <p:cNvSpPr/>
          <p:nvPr/>
        </p:nvSpPr>
        <p:spPr>
          <a:xfrm>
            <a:off x="6206077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AUTHNO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E34060A-6267-420C-9FDB-9E05CCD01706}"/>
              </a:ext>
            </a:extLst>
          </p:cNvPr>
          <p:cNvSpPr/>
          <p:nvPr/>
        </p:nvSpPr>
        <p:spPr>
          <a:xfrm>
            <a:off x="7286077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23635A-D593-4FDD-9DB0-9184DA5C6073}"/>
              </a:ext>
            </a:extLst>
          </p:cNvPr>
          <p:cNvSpPr/>
          <p:nvPr/>
        </p:nvSpPr>
        <p:spPr>
          <a:xfrm>
            <a:off x="6206078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PASS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3534B11-D428-4A76-AF17-35D0596A82B8}"/>
              </a:ext>
            </a:extLst>
          </p:cNvPr>
          <p:cNvSpPr/>
          <p:nvPr/>
        </p:nvSpPr>
        <p:spPr>
          <a:xfrm>
            <a:off x="7286077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546F588-A7F6-404F-953E-93F53E9731C5}"/>
              </a:ext>
            </a:extLst>
          </p:cNvPr>
          <p:cNvSpPr/>
          <p:nvPr/>
        </p:nvSpPr>
        <p:spPr>
          <a:xfrm>
            <a:off x="6206077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8F44321-3361-4EA0-9DE4-8D729DFF6F36}"/>
              </a:ext>
            </a:extLst>
          </p:cNvPr>
          <p:cNvSpPr/>
          <p:nvPr/>
        </p:nvSpPr>
        <p:spPr>
          <a:xfrm>
            <a:off x="7286077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69FEFC6-F0BF-4070-905E-5C7611CD4790}"/>
              </a:ext>
            </a:extLst>
          </p:cNvPr>
          <p:cNvSpPr txBox="1"/>
          <p:nvPr/>
        </p:nvSpPr>
        <p:spPr>
          <a:xfrm>
            <a:off x="6308938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D025E82-8259-4A22-9429-584868090CA6}"/>
              </a:ext>
            </a:extLst>
          </p:cNvPr>
          <p:cNvSpPr txBox="1"/>
          <p:nvPr/>
        </p:nvSpPr>
        <p:spPr>
          <a:xfrm>
            <a:off x="6308938" y="387757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1F79534-D6C4-484E-9D2D-0D058406AE62}"/>
              </a:ext>
            </a:extLst>
          </p:cNvPr>
          <p:cNvSpPr txBox="1"/>
          <p:nvPr/>
        </p:nvSpPr>
        <p:spPr>
          <a:xfrm>
            <a:off x="6308938" y="4009923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8D82E93-9F11-40D0-AA2D-FF9ACFA5C513}"/>
              </a:ext>
            </a:extLst>
          </p:cNvPr>
          <p:cNvSpPr txBox="1"/>
          <p:nvPr/>
        </p:nvSpPr>
        <p:spPr>
          <a:xfrm>
            <a:off x="6308938" y="4140144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B236378-D148-4CA0-9E76-022C51F16C34}"/>
              </a:ext>
            </a:extLst>
          </p:cNvPr>
          <p:cNvSpPr/>
          <p:nvPr/>
        </p:nvSpPr>
        <p:spPr>
          <a:xfrm>
            <a:off x="6206077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1A52A1A-44DC-490C-9499-7CF4C91EE7E3}"/>
              </a:ext>
            </a:extLst>
          </p:cNvPr>
          <p:cNvSpPr/>
          <p:nvPr/>
        </p:nvSpPr>
        <p:spPr>
          <a:xfrm>
            <a:off x="7286077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5CE4534-3250-45A4-8186-431F286BED5E}"/>
              </a:ext>
            </a:extLst>
          </p:cNvPr>
          <p:cNvSpPr/>
          <p:nvPr/>
        </p:nvSpPr>
        <p:spPr>
          <a:xfrm>
            <a:off x="6206078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0B77304A-4330-4202-987D-C4DE1F90E032}"/>
              </a:ext>
            </a:extLst>
          </p:cNvPr>
          <p:cNvSpPr/>
          <p:nvPr/>
        </p:nvSpPr>
        <p:spPr>
          <a:xfrm>
            <a:off x="7286077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999476C-51E4-470F-97F0-C2E408776980}"/>
              </a:ext>
            </a:extLst>
          </p:cNvPr>
          <p:cNvSpPr/>
          <p:nvPr/>
        </p:nvSpPr>
        <p:spPr>
          <a:xfrm>
            <a:off x="6206077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HIREDATE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9F93D80-7B94-4910-B4D3-DC6C859703D7}"/>
              </a:ext>
            </a:extLst>
          </p:cNvPr>
          <p:cNvSpPr/>
          <p:nvPr/>
        </p:nvSpPr>
        <p:spPr>
          <a:xfrm>
            <a:off x="7286077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F09E1C8-62DD-4204-BD87-E6149E1200EC}"/>
              </a:ext>
            </a:extLst>
          </p:cNvPr>
          <p:cNvSpPr/>
          <p:nvPr/>
        </p:nvSpPr>
        <p:spPr>
          <a:xfrm>
            <a:off x="6206078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PROFILE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6EA9314-57D0-4A38-960A-2EB379B4B660}"/>
              </a:ext>
            </a:extLst>
          </p:cNvPr>
          <p:cNvSpPr/>
          <p:nvPr/>
        </p:nvSpPr>
        <p:spPr>
          <a:xfrm>
            <a:off x="7286077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691BF6E-E711-4117-9243-985DA892F870}"/>
              </a:ext>
            </a:extLst>
          </p:cNvPr>
          <p:cNvSpPr txBox="1"/>
          <p:nvPr/>
        </p:nvSpPr>
        <p:spPr>
          <a:xfrm>
            <a:off x="6308938" y="525670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DE40E93-2629-49B1-86F7-A6685EFB0FA1}"/>
              </a:ext>
            </a:extLst>
          </p:cNvPr>
          <p:cNvSpPr txBox="1"/>
          <p:nvPr/>
        </p:nvSpPr>
        <p:spPr>
          <a:xfrm>
            <a:off x="6308938" y="538655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D075908-52B1-458D-A4E8-B2FF9E978A05}"/>
              </a:ext>
            </a:extLst>
          </p:cNvPr>
          <p:cNvSpPr txBox="1"/>
          <p:nvPr/>
        </p:nvSpPr>
        <p:spPr>
          <a:xfrm>
            <a:off x="6308938" y="552089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0387AA-503F-4FB4-B3CF-25F887773463}"/>
              </a:ext>
            </a:extLst>
          </p:cNvPr>
          <p:cNvSpPr txBox="1"/>
          <p:nvPr/>
        </p:nvSpPr>
        <p:spPr>
          <a:xfrm>
            <a:off x="5355771" y="287866"/>
            <a:ext cx="35003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D820ADCB-77F2-4793-9510-8898A73BDE0C}"/>
              </a:ext>
            </a:extLst>
          </p:cNvPr>
          <p:cNvCxnSpPr>
            <a:cxnSpLocks/>
          </p:cNvCxnSpPr>
          <p:nvPr/>
        </p:nvCxnSpPr>
        <p:spPr>
          <a:xfrm>
            <a:off x="2939413" y="1718052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타원 218">
            <a:extLst>
              <a:ext uri="{FF2B5EF4-FFF2-40B4-BE49-F238E27FC236}">
                <a16:creationId xmlns:a16="http://schemas.microsoft.com/office/drawing/2014/main" id="{7E72D20D-8211-46AA-BB1F-BF4B8B9E0148}"/>
              </a:ext>
            </a:extLst>
          </p:cNvPr>
          <p:cNvSpPr/>
          <p:nvPr/>
        </p:nvSpPr>
        <p:spPr>
          <a:xfrm>
            <a:off x="3211962" y="166564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5E95418-FB2C-4C82-A3F8-B9172DC50E7D}"/>
              </a:ext>
            </a:extLst>
          </p:cNvPr>
          <p:cNvCxnSpPr>
            <a:cxnSpLocks/>
          </p:cNvCxnSpPr>
          <p:nvPr/>
        </p:nvCxnSpPr>
        <p:spPr>
          <a:xfrm>
            <a:off x="1831512" y="3458845"/>
            <a:ext cx="0" cy="37786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BEF8BA4E-3D79-448D-ADD7-9DE4875CB1EF}"/>
              </a:ext>
            </a:extLst>
          </p:cNvPr>
          <p:cNvSpPr/>
          <p:nvPr/>
        </p:nvSpPr>
        <p:spPr>
          <a:xfrm>
            <a:off x="1777832" y="358551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1A2D1960-8D2E-49F7-842A-C97EAE1D3B17}"/>
              </a:ext>
            </a:extLst>
          </p:cNvPr>
          <p:cNvCxnSpPr>
            <a:cxnSpLocks/>
          </p:cNvCxnSpPr>
          <p:nvPr/>
        </p:nvCxnSpPr>
        <p:spPr>
          <a:xfrm flipH="1" flipV="1">
            <a:off x="2939414" y="2848905"/>
            <a:ext cx="293321" cy="111463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5703A5E7-82E5-4C66-A3C6-E0C2CD868C2A}"/>
              </a:ext>
            </a:extLst>
          </p:cNvPr>
          <p:cNvSpPr/>
          <p:nvPr/>
        </p:nvSpPr>
        <p:spPr>
          <a:xfrm>
            <a:off x="2942927" y="2987846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3F4F20B4-0DAD-433E-BA62-612128771529}"/>
              </a:ext>
            </a:extLst>
          </p:cNvPr>
          <p:cNvCxnSpPr>
            <a:cxnSpLocks/>
          </p:cNvCxnSpPr>
          <p:nvPr/>
        </p:nvCxnSpPr>
        <p:spPr>
          <a:xfrm flipH="1">
            <a:off x="2939414" y="5108741"/>
            <a:ext cx="286723" cy="82634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3C5C47B7-EF45-4D5C-BEB5-283AF4DFD421}"/>
              </a:ext>
            </a:extLst>
          </p:cNvPr>
          <p:cNvSpPr/>
          <p:nvPr/>
        </p:nvSpPr>
        <p:spPr>
          <a:xfrm>
            <a:off x="2971800" y="5695180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446915B1-19AD-4EB8-9EE7-9BFCE9849CF2}"/>
              </a:ext>
            </a:extLst>
          </p:cNvPr>
          <p:cNvCxnSpPr>
            <a:cxnSpLocks/>
          </p:cNvCxnSpPr>
          <p:nvPr/>
        </p:nvCxnSpPr>
        <p:spPr>
          <a:xfrm>
            <a:off x="5895294" y="2250543"/>
            <a:ext cx="319492" cy="205887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타원 238">
            <a:extLst>
              <a:ext uri="{FF2B5EF4-FFF2-40B4-BE49-F238E27FC236}">
                <a16:creationId xmlns:a16="http://schemas.microsoft.com/office/drawing/2014/main" id="{C6952145-B8D5-49AC-B360-7264576C25D2}"/>
              </a:ext>
            </a:extLst>
          </p:cNvPr>
          <p:cNvSpPr/>
          <p:nvPr/>
        </p:nvSpPr>
        <p:spPr>
          <a:xfrm>
            <a:off x="6130173" y="4035744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E0B9C2AB-7354-469C-8947-1E1BE145D237}"/>
              </a:ext>
            </a:extLst>
          </p:cNvPr>
          <p:cNvCxnSpPr>
            <a:cxnSpLocks/>
          </p:cNvCxnSpPr>
          <p:nvPr/>
        </p:nvCxnSpPr>
        <p:spPr>
          <a:xfrm flipV="1">
            <a:off x="7294786" y="4700854"/>
            <a:ext cx="0" cy="33353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타원 244">
            <a:extLst>
              <a:ext uri="{FF2B5EF4-FFF2-40B4-BE49-F238E27FC236}">
                <a16:creationId xmlns:a16="http://schemas.microsoft.com/office/drawing/2014/main" id="{55F4D235-9FA9-4C81-940A-B9F208D106F8}"/>
              </a:ext>
            </a:extLst>
          </p:cNvPr>
          <p:cNvSpPr/>
          <p:nvPr/>
        </p:nvSpPr>
        <p:spPr>
          <a:xfrm flipV="1">
            <a:off x="7246186" y="485718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9E4EAAA2-390F-472C-A1C3-19521BA59595}"/>
              </a:ext>
            </a:extLst>
          </p:cNvPr>
          <p:cNvCxnSpPr>
            <a:cxnSpLocks/>
          </p:cNvCxnSpPr>
          <p:nvPr/>
        </p:nvCxnSpPr>
        <p:spPr>
          <a:xfrm>
            <a:off x="7282637" y="3111698"/>
            <a:ext cx="0" cy="680379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타원 249">
            <a:extLst>
              <a:ext uri="{FF2B5EF4-FFF2-40B4-BE49-F238E27FC236}">
                <a16:creationId xmlns:a16="http://schemas.microsoft.com/office/drawing/2014/main" id="{0634CB42-D95F-4987-A9F4-7F93CED67E11}"/>
              </a:ext>
            </a:extLst>
          </p:cNvPr>
          <p:cNvSpPr/>
          <p:nvPr/>
        </p:nvSpPr>
        <p:spPr>
          <a:xfrm>
            <a:off x="7234035" y="349498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75E5BFA6-3FD8-44B1-B886-6FBF9ABF3051}"/>
              </a:ext>
            </a:extLst>
          </p:cNvPr>
          <p:cNvCxnSpPr>
            <a:cxnSpLocks/>
          </p:cNvCxnSpPr>
          <p:nvPr/>
        </p:nvCxnSpPr>
        <p:spPr>
          <a:xfrm flipH="1" flipV="1">
            <a:off x="5611175" y="3111699"/>
            <a:ext cx="359530" cy="2021978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id="{7A7E1F0C-1555-417A-9899-2CB4996F52EB}"/>
              </a:ext>
            </a:extLst>
          </p:cNvPr>
          <p:cNvSpPr/>
          <p:nvPr/>
        </p:nvSpPr>
        <p:spPr>
          <a:xfrm>
            <a:off x="5607409" y="327821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2C4EE07-483B-4239-A264-2D0A6DE7282C}"/>
              </a:ext>
            </a:extLst>
          </p:cNvPr>
          <p:cNvCxnSpPr>
            <a:cxnSpLocks/>
          </p:cNvCxnSpPr>
          <p:nvPr/>
        </p:nvCxnSpPr>
        <p:spPr>
          <a:xfrm flipH="1">
            <a:off x="5639927" y="5593485"/>
            <a:ext cx="574858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타원 254">
            <a:extLst>
              <a:ext uri="{FF2B5EF4-FFF2-40B4-BE49-F238E27FC236}">
                <a16:creationId xmlns:a16="http://schemas.microsoft.com/office/drawing/2014/main" id="{B6100FBB-97AF-4300-913B-9ACFCC59B7DF}"/>
              </a:ext>
            </a:extLst>
          </p:cNvPr>
          <p:cNvSpPr/>
          <p:nvPr/>
        </p:nvSpPr>
        <p:spPr>
          <a:xfrm>
            <a:off x="5783823" y="5541285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7A775107-5BD2-4FB7-81E0-5C70B5422FEE}"/>
              </a:ext>
            </a:extLst>
          </p:cNvPr>
          <p:cNvCxnSpPr>
            <a:cxnSpLocks/>
          </p:cNvCxnSpPr>
          <p:nvPr/>
        </p:nvCxnSpPr>
        <p:spPr>
          <a:xfrm flipH="1">
            <a:off x="8374787" y="1713511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타원 256">
            <a:extLst>
              <a:ext uri="{FF2B5EF4-FFF2-40B4-BE49-F238E27FC236}">
                <a16:creationId xmlns:a16="http://schemas.microsoft.com/office/drawing/2014/main" id="{3D0D49B2-E7C7-4681-938B-3AD921E0CBC3}"/>
              </a:ext>
            </a:extLst>
          </p:cNvPr>
          <p:cNvSpPr/>
          <p:nvPr/>
        </p:nvSpPr>
        <p:spPr>
          <a:xfrm>
            <a:off x="8550119" y="166227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F2E9A40-4A0C-4695-AF66-CAAD7D0FC480}"/>
              </a:ext>
            </a:extLst>
          </p:cNvPr>
          <p:cNvCxnSpPr>
            <a:cxnSpLocks/>
          </p:cNvCxnSpPr>
          <p:nvPr/>
        </p:nvCxnSpPr>
        <p:spPr>
          <a:xfrm>
            <a:off x="8923061" y="1703986"/>
            <a:ext cx="0" cy="352800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8A437FFD-9103-40DB-83B6-A1CA0FA3608E}"/>
              </a:ext>
            </a:extLst>
          </p:cNvPr>
          <p:cNvCxnSpPr/>
          <p:nvPr/>
        </p:nvCxnSpPr>
        <p:spPr>
          <a:xfrm flipH="1">
            <a:off x="8391453" y="5232231"/>
            <a:ext cx="5451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AC1F1BFB-2703-4ADB-B1E6-772B45F7A2C4}"/>
              </a:ext>
            </a:extLst>
          </p:cNvPr>
          <p:cNvCxnSpPr/>
          <p:nvPr/>
        </p:nvCxnSpPr>
        <p:spPr>
          <a:xfrm>
            <a:off x="2982141" y="1653171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36B71E94-617D-4835-BA12-573C62A9B14D}"/>
              </a:ext>
            </a:extLst>
          </p:cNvPr>
          <p:cNvCxnSpPr/>
          <p:nvPr/>
        </p:nvCxnSpPr>
        <p:spPr>
          <a:xfrm>
            <a:off x="6172649" y="552648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752FCFCE-E4A3-4086-84B6-44A48CAD5269}"/>
              </a:ext>
            </a:extLst>
          </p:cNvPr>
          <p:cNvCxnSpPr/>
          <p:nvPr/>
        </p:nvCxnSpPr>
        <p:spPr>
          <a:xfrm>
            <a:off x="8455841" y="5168682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F166E907-24F0-4879-B64F-87C5490A52B7}"/>
              </a:ext>
            </a:extLst>
          </p:cNvPr>
          <p:cNvCxnSpPr/>
          <p:nvPr/>
        </p:nvCxnSpPr>
        <p:spPr>
          <a:xfrm>
            <a:off x="3226137" y="3962213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81732C5F-963D-4A3F-893E-0283FF5121CD}"/>
              </a:ext>
            </a:extLst>
          </p:cNvPr>
          <p:cNvCxnSpPr/>
          <p:nvPr/>
        </p:nvCxnSpPr>
        <p:spPr>
          <a:xfrm>
            <a:off x="3226137" y="5123965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9A36E40C-5256-4899-B902-1E4B56679C2E}"/>
              </a:ext>
            </a:extLst>
          </p:cNvPr>
          <p:cNvCxnSpPr>
            <a:cxnSpLocks/>
          </p:cNvCxnSpPr>
          <p:nvPr/>
        </p:nvCxnSpPr>
        <p:spPr>
          <a:xfrm rot="16200000">
            <a:off x="7282636" y="3087230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2FE70B1B-5CB0-4410-A71E-F5022F61886A}"/>
              </a:ext>
            </a:extLst>
          </p:cNvPr>
          <p:cNvCxnSpPr/>
          <p:nvPr/>
        </p:nvCxnSpPr>
        <p:spPr>
          <a:xfrm>
            <a:off x="6184578" y="506813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6AFFBB7-6C8B-4811-AA2A-2B9B66539CB5}"/>
              </a:ext>
            </a:extLst>
          </p:cNvPr>
          <p:cNvCxnSpPr>
            <a:cxnSpLocks/>
          </p:cNvCxnSpPr>
          <p:nvPr/>
        </p:nvCxnSpPr>
        <p:spPr>
          <a:xfrm rot="16200000">
            <a:off x="1826432" y="3436021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FFFDA3EA-75C6-4453-8269-7BC5A26C65B1}"/>
              </a:ext>
            </a:extLst>
          </p:cNvPr>
          <p:cNvCxnSpPr>
            <a:cxnSpLocks/>
          </p:cNvCxnSpPr>
          <p:nvPr/>
        </p:nvCxnSpPr>
        <p:spPr>
          <a:xfrm rot="10800000">
            <a:off x="3416881" y="5068136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53CB660A-003B-4885-A530-93DFED58C825}"/>
              </a:ext>
            </a:extLst>
          </p:cNvPr>
          <p:cNvCxnSpPr>
            <a:cxnSpLocks/>
          </p:cNvCxnSpPr>
          <p:nvPr/>
        </p:nvCxnSpPr>
        <p:spPr>
          <a:xfrm rot="10800000">
            <a:off x="3416882" y="389690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0246BEC1-9192-4DE9-89C6-90E7210EE646}"/>
              </a:ext>
            </a:extLst>
          </p:cNvPr>
          <p:cNvCxnSpPr>
            <a:cxnSpLocks/>
          </p:cNvCxnSpPr>
          <p:nvPr/>
        </p:nvCxnSpPr>
        <p:spPr>
          <a:xfrm rot="10800000">
            <a:off x="5704626" y="21950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627F7CCF-DD6B-41F7-A0FB-6D64AA46CB2D}"/>
              </a:ext>
            </a:extLst>
          </p:cNvPr>
          <p:cNvCxnSpPr>
            <a:cxnSpLocks/>
          </p:cNvCxnSpPr>
          <p:nvPr/>
        </p:nvCxnSpPr>
        <p:spPr>
          <a:xfrm rot="16200000">
            <a:off x="7294544" y="4937202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B4FA3B34-1EE4-4146-A3F7-CAFFCC6D84A2}"/>
              </a:ext>
            </a:extLst>
          </p:cNvPr>
          <p:cNvCxnSpPr/>
          <p:nvPr/>
        </p:nvCxnSpPr>
        <p:spPr>
          <a:xfrm>
            <a:off x="5639927" y="2260069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2FDF79C6-8CEC-4584-A2F3-81C67E73694A}"/>
              </a:ext>
            </a:extLst>
          </p:cNvPr>
          <p:cNvCxnSpPr/>
          <p:nvPr/>
        </p:nvCxnSpPr>
        <p:spPr>
          <a:xfrm>
            <a:off x="5956410" y="5133677"/>
            <a:ext cx="258375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id="{0D73E24D-9D2D-432D-A10F-37002A7F2F4A}"/>
              </a:ext>
            </a:extLst>
          </p:cNvPr>
          <p:cNvCxnSpPr>
            <a:cxnSpLocks/>
          </p:cNvCxnSpPr>
          <p:nvPr/>
        </p:nvCxnSpPr>
        <p:spPr>
          <a:xfrm>
            <a:off x="4547112" y="3106567"/>
            <a:ext cx="0" cy="37786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타원 274">
            <a:extLst>
              <a:ext uri="{FF2B5EF4-FFF2-40B4-BE49-F238E27FC236}">
                <a16:creationId xmlns:a16="http://schemas.microsoft.com/office/drawing/2014/main" id="{4B413818-B766-45C7-864B-F3AE211D5728}"/>
              </a:ext>
            </a:extLst>
          </p:cNvPr>
          <p:cNvSpPr/>
          <p:nvPr/>
        </p:nvSpPr>
        <p:spPr>
          <a:xfrm>
            <a:off x="4498512" y="3233239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7D6DB9A6-864E-4A34-8431-8D8AD693CF86}"/>
              </a:ext>
            </a:extLst>
          </p:cNvPr>
          <p:cNvCxnSpPr>
            <a:cxnSpLocks/>
          </p:cNvCxnSpPr>
          <p:nvPr/>
        </p:nvCxnSpPr>
        <p:spPr>
          <a:xfrm rot="16200000">
            <a:off x="4540832" y="30802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609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F2EAC7-5D0F-40A8-8F3D-4E6265732D6E}"/>
              </a:ext>
            </a:extLst>
          </p:cNvPr>
          <p:cNvSpPr/>
          <p:nvPr/>
        </p:nvSpPr>
        <p:spPr>
          <a:xfrm>
            <a:off x="14289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81304" y="287866"/>
            <a:ext cx="3874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커뮤니케이션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CE895C-F228-43EB-92DA-CC9E6203055F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9EFC5D-2646-4C94-8004-868B5B4F11C9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</a:t>
            </a:r>
            <a:r>
              <a:rPr lang="ko-KR" altLang="en-US" sz="8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BA6D4B-2037-4AFE-82C5-B1A3A597FDA6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0BCB0-D0FC-40FD-A87B-9795B2E213BF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번호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57F2B-F93F-4C16-8468-C50860D416D7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89DF39-AC78-4986-A1F6-B0B34DB4B4F5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게시글 작성자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610C8-F12C-46A5-BC09-6FCEDDF0EB50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A3ED73-80ED-4150-9BAE-9AD071D1DB09}"/>
              </a:ext>
            </a:extLst>
          </p:cNvPr>
          <p:cNvCxnSpPr>
            <a:cxnSpLocks/>
          </p:cNvCxnSpPr>
          <p:nvPr/>
        </p:nvCxnSpPr>
        <p:spPr>
          <a:xfrm>
            <a:off x="4510089" y="2883345"/>
            <a:ext cx="0" cy="2478157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0CEBB4A-8E18-42E1-B039-7AD6A309885A}"/>
              </a:ext>
            </a:extLst>
          </p:cNvPr>
          <p:cNvSpPr/>
          <p:nvPr/>
        </p:nvSpPr>
        <p:spPr>
          <a:xfrm>
            <a:off x="4461489" y="5094218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AAED0F-012E-4722-B5D8-866945454A26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상위 글 번호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A5D508-5977-4418-BD98-9A89591EC7FC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8141BD-530E-4C00-B72D-C0B9FC83EDEF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FB5F8F-72FF-4AA4-92AA-92D958056AC8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673371-8D33-4BF6-AE69-09873FBDEFBE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987626-B134-4B19-A656-460A9CCC7804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VARCHAR2(3000)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A91287-A675-4A97-9B8A-098DD22292B0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AE5A9F-54FD-483D-B951-3F4448D748D3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55138A-6D2F-42A9-8917-605D11B08FEB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9A47A1-7A39-4FD9-ACD7-08942CA163A0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EEB079-9631-4E7D-8ED8-0077F90FBBEE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DFE746-98EF-4BE0-AA0D-29C5576FA66E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20C656-DF33-462C-BE51-5299078797A6}"/>
              </a:ext>
            </a:extLst>
          </p:cNvPr>
          <p:cNvSpPr/>
          <p:nvPr/>
        </p:nvSpPr>
        <p:spPr>
          <a:xfrm>
            <a:off x="345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공지여부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6322E3-9553-43F7-8F1E-E811C4218605}"/>
              </a:ext>
            </a:extLst>
          </p:cNvPr>
          <p:cNvSpPr/>
          <p:nvPr/>
        </p:nvSpPr>
        <p:spPr>
          <a:xfrm>
            <a:off x="453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CHAR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B1D74F-A4F6-40E8-B0CF-CD6B84DE6278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 댓글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510B53A-8743-4A02-8AC1-70CC71BB277C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r>
              <a:rPr lang="ko-KR" altLang="en-US" sz="8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BAEFDA-0C33-46F7-8BC4-75EEA558DE00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842880-C6CC-487D-A8A3-C96596AE9AD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</a:t>
            </a:r>
            <a:r>
              <a:rPr lang="ko-KR" altLang="en-US" sz="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E24A0F-5FDD-4B91-9EA1-C1C45A0CDC4A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624D68-B232-4E29-81B0-51FDC95028EE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 작성자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61BB8DF-47F5-4653-A287-14962D100AAC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A85993-B944-4AC3-968F-6BD6139BAF1E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3B7AFC-746F-4FC3-A83A-2A5AFA891998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0335E-43FC-4C10-BA25-2C25D18FA3CC}"/>
              </a:ext>
            </a:extLst>
          </p:cNvPr>
          <p:cNvSpPr/>
          <p:nvPr/>
        </p:nvSpPr>
        <p:spPr>
          <a:xfrm>
            <a:off x="692739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AFF0C5-522D-419D-AEE3-7E1C8BC88FDC}"/>
              </a:ext>
            </a:extLst>
          </p:cNvPr>
          <p:cNvSpPr/>
          <p:nvPr/>
        </p:nvSpPr>
        <p:spPr>
          <a:xfrm>
            <a:off x="1772738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23C952-FB31-4FA4-AE16-609007C670A4}"/>
              </a:ext>
            </a:extLst>
          </p:cNvPr>
          <p:cNvSpPr/>
          <p:nvPr/>
        </p:nvSpPr>
        <p:spPr>
          <a:xfrm>
            <a:off x="707728" y="441331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4DB8C6-B7D9-4962-875D-9A2BA3894264}"/>
              </a:ext>
            </a:extLst>
          </p:cNvPr>
          <p:cNvSpPr/>
          <p:nvPr/>
        </p:nvSpPr>
        <p:spPr>
          <a:xfrm>
            <a:off x="707728" y="459546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사번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D9FDD57-CC7A-4763-9796-BD9B09C3D699}"/>
              </a:ext>
            </a:extLst>
          </p:cNvPr>
          <p:cNvSpPr/>
          <p:nvPr/>
        </p:nvSpPr>
        <p:spPr>
          <a:xfrm>
            <a:off x="1787728" y="459546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671597-5E4D-47B5-B846-EF1074C8B9F9}"/>
              </a:ext>
            </a:extLst>
          </p:cNvPr>
          <p:cNvSpPr/>
          <p:nvPr/>
        </p:nvSpPr>
        <p:spPr>
          <a:xfrm>
            <a:off x="70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부서번호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4BD586-ED1C-4AC3-B4EE-490626CFF342}"/>
              </a:ext>
            </a:extLst>
          </p:cNvPr>
          <p:cNvSpPr/>
          <p:nvPr/>
        </p:nvSpPr>
        <p:spPr>
          <a:xfrm>
            <a:off x="178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FDC3B7-C5A7-4B09-8220-C57550C66DC0}"/>
              </a:ext>
            </a:extLst>
          </p:cNvPr>
          <p:cNvSpPr/>
          <p:nvPr/>
        </p:nvSpPr>
        <p:spPr>
          <a:xfrm>
            <a:off x="707729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직급번호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AEBBBF-21E3-4023-83BF-8B1ADCEED40F}"/>
              </a:ext>
            </a:extLst>
          </p:cNvPr>
          <p:cNvSpPr/>
          <p:nvPr/>
        </p:nvSpPr>
        <p:spPr>
          <a:xfrm>
            <a:off x="1787728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34F596-4794-4727-85DF-A044061F7800}"/>
              </a:ext>
            </a:extLst>
          </p:cNvPr>
          <p:cNvSpPr/>
          <p:nvPr/>
        </p:nvSpPr>
        <p:spPr>
          <a:xfrm>
            <a:off x="70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권한번호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72A5D3-EB21-49C9-B821-2BCB8E861D59}"/>
              </a:ext>
            </a:extLst>
          </p:cNvPr>
          <p:cNvSpPr/>
          <p:nvPr/>
        </p:nvSpPr>
        <p:spPr>
          <a:xfrm>
            <a:off x="178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28E17A2-DCD2-4397-A5FC-0C49DA8812A0}"/>
              </a:ext>
            </a:extLst>
          </p:cNvPr>
          <p:cNvSpPr/>
          <p:nvPr/>
        </p:nvSpPr>
        <p:spPr>
          <a:xfrm>
            <a:off x="707729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C01CBC-096E-436A-BF8A-D997E9E47ADE}"/>
              </a:ext>
            </a:extLst>
          </p:cNvPr>
          <p:cNvSpPr/>
          <p:nvPr/>
        </p:nvSpPr>
        <p:spPr>
          <a:xfrm>
            <a:off x="1787728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1B66DAF-0DB8-4FA4-AECF-47AEF6BDBD20}"/>
              </a:ext>
            </a:extLst>
          </p:cNvPr>
          <p:cNvSpPr/>
          <p:nvPr/>
        </p:nvSpPr>
        <p:spPr>
          <a:xfrm>
            <a:off x="70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7C7D614-0235-422A-9D49-9008DAF29956}"/>
              </a:ext>
            </a:extLst>
          </p:cNvPr>
          <p:cNvSpPr/>
          <p:nvPr/>
        </p:nvSpPr>
        <p:spPr>
          <a:xfrm>
            <a:off x="178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6633191-96BF-4120-890D-2E14AA7553F2}"/>
              </a:ext>
            </a:extLst>
          </p:cNvPr>
          <p:cNvSpPr/>
          <p:nvPr/>
        </p:nvSpPr>
        <p:spPr>
          <a:xfrm>
            <a:off x="707729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AA6394E-A70C-4D5A-85C5-7EB27143E1E0}"/>
              </a:ext>
            </a:extLst>
          </p:cNvPr>
          <p:cNvSpPr/>
          <p:nvPr/>
        </p:nvSpPr>
        <p:spPr>
          <a:xfrm>
            <a:off x="1787728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917256-3BC5-453A-AFF8-F0A5569162EB}"/>
              </a:ext>
            </a:extLst>
          </p:cNvPr>
          <p:cNvSpPr/>
          <p:nvPr/>
        </p:nvSpPr>
        <p:spPr>
          <a:xfrm>
            <a:off x="70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F398E02-8175-4397-BB24-86F1B5EE2D06}"/>
              </a:ext>
            </a:extLst>
          </p:cNvPr>
          <p:cNvSpPr/>
          <p:nvPr/>
        </p:nvSpPr>
        <p:spPr>
          <a:xfrm>
            <a:off x="178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C0AE48E-63CA-421C-961A-C07B86A19E4F}"/>
              </a:ext>
            </a:extLst>
          </p:cNvPr>
          <p:cNvSpPr/>
          <p:nvPr/>
        </p:nvSpPr>
        <p:spPr>
          <a:xfrm>
            <a:off x="707729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C1686F4-22D8-4468-8ECF-30B83FAFF113}"/>
              </a:ext>
            </a:extLst>
          </p:cNvPr>
          <p:cNvSpPr/>
          <p:nvPr/>
        </p:nvSpPr>
        <p:spPr>
          <a:xfrm>
            <a:off x="1787728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3C9971-3B07-442B-BCED-5B6C8E35B286}"/>
              </a:ext>
            </a:extLst>
          </p:cNvPr>
          <p:cNvSpPr txBox="1"/>
          <p:nvPr/>
        </p:nvSpPr>
        <p:spPr>
          <a:xfrm>
            <a:off x="3560888" y="1265372"/>
            <a:ext cx="71437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FA7FE5-E538-4CFF-96CE-791CB91463B8}"/>
              </a:ext>
            </a:extLst>
          </p:cNvPr>
          <p:cNvSpPr txBox="1"/>
          <p:nvPr/>
        </p:nvSpPr>
        <p:spPr>
          <a:xfrm>
            <a:off x="3560887" y="1434090"/>
            <a:ext cx="71437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CD3063-212B-43AB-BDBC-15835A3D1911}"/>
              </a:ext>
            </a:extLst>
          </p:cNvPr>
          <p:cNvSpPr txBox="1"/>
          <p:nvPr/>
        </p:nvSpPr>
        <p:spPr>
          <a:xfrm>
            <a:off x="790368" y="123198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2ADC22-2C00-4F5E-8488-52CF2D919946}"/>
              </a:ext>
            </a:extLst>
          </p:cNvPr>
          <p:cNvSpPr txBox="1"/>
          <p:nvPr/>
        </p:nvSpPr>
        <p:spPr>
          <a:xfrm>
            <a:off x="790368" y="140805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CC95F8-6773-49FD-B016-7966EFB0B76B}"/>
              </a:ext>
            </a:extLst>
          </p:cNvPr>
          <p:cNvSpPr txBox="1"/>
          <p:nvPr/>
        </p:nvSpPr>
        <p:spPr>
          <a:xfrm>
            <a:off x="805358" y="4751731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DBFF5A-4006-45BC-A974-679868BAD8D1}"/>
              </a:ext>
            </a:extLst>
          </p:cNvPr>
          <p:cNvSpPr txBox="1"/>
          <p:nvPr/>
        </p:nvSpPr>
        <p:spPr>
          <a:xfrm>
            <a:off x="805358" y="4931013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E0ED91-8923-4B69-9737-713D6FAED4A3}"/>
              </a:ext>
            </a:extLst>
          </p:cNvPr>
          <p:cNvSpPr txBox="1"/>
          <p:nvPr/>
        </p:nvSpPr>
        <p:spPr>
          <a:xfrm>
            <a:off x="805358" y="51070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BEF2400-07EB-4950-87A7-EAD4CF3089A3}"/>
              </a:ext>
            </a:extLst>
          </p:cNvPr>
          <p:cNvSpPr/>
          <p:nvPr/>
        </p:nvSpPr>
        <p:spPr>
          <a:xfrm>
            <a:off x="3458392" y="5374465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게시판 첨부파일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9604A48-EF1A-403A-B1C6-055A463E1653}"/>
              </a:ext>
            </a:extLst>
          </p:cNvPr>
          <p:cNvSpPr/>
          <p:nvPr/>
        </p:nvSpPr>
        <p:spPr>
          <a:xfrm>
            <a:off x="3458392" y="5555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 번호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81A57DA-E8EC-48AB-B286-D5939ACF7865}"/>
              </a:ext>
            </a:extLst>
          </p:cNvPr>
          <p:cNvSpPr/>
          <p:nvPr/>
        </p:nvSpPr>
        <p:spPr>
          <a:xfrm>
            <a:off x="4538392" y="555502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01ED95C-F4CA-4B37-9BB2-FE2ED98BCA4F}"/>
              </a:ext>
            </a:extLst>
          </p:cNvPr>
          <p:cNvSpPr/>
          <p:nvPr/>
        </p:nvSpPr>
        <p:spPr>
          <a:xfrm>
            <a:off x="3458392" y="573599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파일이름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6CD989F-273B-4AA5-A6E8-F6B14F655D9F}"/>
              </a:ext>
            </a:extLst>
          </p:cNvPr>
          <p:cNvSpPr/>
          <p:nvPr/>
        </p:nvSpPr>
        <p:spPr>
          <a:xfrm>
            <a:off x="4538392" y="573599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69872E-3CB8-43F6-942B-31AE16E18795}"/>
              </a:ext>
            </a:extLst>
          </p:cNvPr>
          <p:cNvSpPr/>
          <p:nvPr/>
        </p:nvSpPr>
        <p:spPr>
          <a:xfrm>
            <a:off x="3458393" y="59165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9543FEC-802A-40A9-8AFC-C9E7484B07EE}"/>
              </a:ext>
            </a:extLst>
          </p:cNvPr>
          <p:cNvSpPr/>
          <p:nvPr/>
        </p:nvSpPr>
        <p:spPr>
          <a:xfrm>
            <a:off x="4538392" y="59165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4825270-2941-451F-9C02-0F2322DF8A80}"/>
              </a:ext>
            </a:extLst>
          </p:cNvPr>
          <p:cNvSpPr/>
          <p:nvPr/>
        </p:nvSpPr>
        <p:spPr>
          <a:xfrm>
            <a:off x="3458392" y="609735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C4E8147-B158-4298-B337-266C2103396E}"/>
              </a:ext>
            </a:extLst>
          </p:cNvPr>
          <p:cNvSpPr/>
          <p:nvPr/>
        </p:nvSpPr>
        <p:spPr>
          <a:xfrm>
            <a:off x="4538392" y="609735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09243-FD94-42AB-A647-044801C6079C}"/>
              </a:ext>
            </a:extLst>
          </p:cNvPr>
          <p:cNvSpPr txBox="1"/>
          <p:nvPr/>
        </p:nvSpPr>
        <p:spPr>
          <a:xfrm>
            <a:off x="3560887" y="553121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B6E8272-926D-4CD7-93FB-FA418FD0C16E}"/>
              </a:ext>
            </a:extLst>
          </p:cNvPr>
          <p:cNvSpPr/>
          <p:nvPr/>
        </p:nvSpPr>
        <p:spPr>
          <a:xfrm>
            <a:off x="6276271" y="5198422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회의록 첨부파일 정보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007C3A2-8C9C-4708-B15F-CE954695FF68}"/>
              </a:ext>
            </a:extLst>
          </p:cNvPr>
          <p:cNvSpPr/>
          <p:nvPr/>
        </p:nvSpPr>
        <p:spPr>
          <a:xfrm>
            <a:off x="6276271" y="537897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번호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F631E2-92CD-4974-95DB-8D7FA70E3B85}"/>
              </a:ext>
            </a:extLst>
          </p:cNvPr>
          <p:cNvSpPr/>
          <p:nvPr/>
        </p:nvSpPr>
        <p:spPr>
          <a:xfrm>
            <a:off x="7356271" y="537897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6F853C1-2DE0-4093-AEBA-E982BBD72497}"/>
              </a:ext>
            </a:extLst>
          </p:cNvPr>
          <p:cNvSpPr/>
          <p:nvPr/>
        </p:nvSpPr>
        <p:spPr>
          <a:xfrm>
            <a:off x="6276271" y="55599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회의록 번호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5DBFCEC-1AEE-42FD-8F16-31C685849777}"/>
              </a:ext>
            </a:extLst>
          </p:cNvPr>
          <p:cNvSpPr/>
          <p:nvPr/>
        </p:nvSpPr>
        <p:spPr>
          <a:xfrm>
            <a:off x="7356271" y="55599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EECDB48-E3CC-4C9A-950F-8BA7C9AF3FB5}"/>
              </a:ext>
            </a:extLst>
          </p:cNvPr>
          <p:cNvSpPr/>
          <p:nvPr/>
        </p:nvSpPr>
        <p:spPr>
          <a:xfrm>
            <a:off x="6276272" y="57357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파일이름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BC20D4A-C817-4F96-9FB1-62B86C3FFFB3}"/>
              </a:ext>
            </a:extLst>
          </p:cNvPr>
          <p:cNvSpPr/>
          <p:nvPr/>
        </p:nvSpPr>
        <p:spPr>
          <a:xfrm>
            <a:off x="7356271" y="57357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81A305-A846-4030-BD91-812768B84F57}"/>
              </a:ext>
            </a:extLst>
          </p:cNvPr>
          <p:cNvSpPr/>
          <p:nvPr/>
        </p:nvSpPr>
        <p:spPr>
          <a:xfrm>
            <a:off x="6276271" y="59165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D199158-2D1F-4A03-A82D-36B4C4F9C6F6}"/>
              </a:ext>
            </a:extLst>
          </p:cNvPr>
          <p:cNvSpPr/>
          <p:nvPr/>
        </p:nvSpPr>
        <p:spPr>
          <a:xfrm>
            <a:off x="7356271" y="59165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7479045-6CCC-4AE1-962F-E308319D493D}"/>
              </a:ext>
            </a:extLst>
          </p:cNvPr>
          <p:cNvSpPr/>
          <p:nvPr/>
        </p:nvSpPr>
        <p:spPr>
          <a:xfrm>
            <a:off x="6276272" y="60973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2813FD8-08AE-4497-8F5A-389C224E9237}"/>
              </a:ext>
            </a:extLst>
          </p:cNvPr>
          <p:cNvSpPr/>
          <p:nvPr/>
        </p:nvSpPr>
        <p:spPr>
          <a:xfrm>
            <a:off x="7356271" y="60973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A8CAA45-04AC-4C21-A793-B0F4927418A5}"/>
              </a:ext>
            </a:extLst>
          </p:cNvPr>
          <p:cNvSpPr/>
          <p:nvPr/>
        </p:nvSpPr>
        <p:spPr>
          <a:xfrm>
            <a:off x="6276271" y="3781974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회의록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6839EEF-695E-4AD3-9855-4B79748048BE}"/>
              </a:ext>
            </a:extLst>
          </p:cNvPr>
          <p:cNvSpPr/>
          <p:nvPr/>
        </p:nvSpPr>
        <p:spPr>
          <a:xfrm>
            <a:off x="6276271" y="39625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번호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613EF37-E374-4F8B-847F-D555FFAAC281}"/>
              </a:ext>
            </a:extLst>
          </p:cNvPr>
          <p:cNvSpPr/>
          <p:nvPr/>
        </p:nvSpPr>
        <p:spPr>
          <a:xfrm>
            <a:off x="7356271" y="39625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736C39C-CCE8-48BB-8282-85A04A414162}"/>
              </a:ext>
            </a:extLst>
          </p:cNvPr>
          <p:cNvSpPr/>
          <p:nvPr/>
        </p:nvSpPr>
        <p:spPr>
          <a:xfrm>
            <a:off x="6276271" y="414826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회의록 번호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B10DB27-4E44-4511-95DB-1E1DDEB0BC3A}"/>
              </a:ext>
            </a:extLst>
          </p:cNvPr>
          <p:cNvSpPr/>
          <p:nvPr/>
        </p:nvSpPr>
        <p:spPr>
          <a:xfrm>
            <a:off x="7356271" y="414826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8E2013B-92FB-4330-8B08-11973F8380C8}"/>
              </a:ext>
            </a:extLst>
          </p:cNvPr>
          <p:cNvSpPr/>
          <p:nvPr/>
        </p:nvSpPr>
        <p:spPr>
          <a:xfrm>
            <a:off x="6276272" y="43240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작성자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5A057E-063E-4ACC-9750-039B8B045CED}"/>
              </a:ext>
            </a:extLst>
          </p:cNvPr>
          <p:cNvSpPr/>
          <p:nvPr/>
        </p:nvSpPr>
        <p:spPr>
          <a:xfrm>
            <a:off x="7356271" y="43240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EA808B2-A642-4A3F-AFF3-D28183AD9D9C}"/>
              </a:ext>
            </a:extLst>
          </p:cNvPr>
          <p:cNvSpPr/>
          <p:nvPr/>
        </p:nvSpPr>
        <p:spPr>
          <a:xfrm>
            <a:off x="6276271" y="450485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 제목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50A98DD-D557-4500-8BFD-E2BDCC3300BD}"/>
              </a:ext>
            </a:extLst>
          </p:cNvPr>
          <p:cNvSpPr/>
          <p:nvPr/>
        </p:nvSpPr>
        <p:spPr>
          <a:xfrm>
            <a:off x="7356271" y="450485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FC11301-2EFB-43ED-8816-D6DAA8A9DDC1}"/>
              </a:ext>
            </a:extLst>
          </p:cNvPr>
          <p:cNvSpPr/>
          <p:nvPr/>
        </p:nvSpPr>
        <p:spPr>
          <a:xfrm>
            <a:off x="6276272" y="46856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 내용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900AAE-48D9-4CAF-A209-29C8DF1EC817}"/>
              </a:ext>
            </a:extLst>
          </p:cNvPr>
          <p:cNvSpPr/>
          <p:nvPr/>
        </p:nvSpPr>
        <p:spPr>
          <a:xfrm>
            <a:off x="7356271" y="46856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DF6427-DAC0-4350-9521-B8489419BA8E}"/>
              </a:ext>
            </a:extLst>
          </p:cNvPr>
          <p:cNvSpPr/>
          <p:nvPr/>
        </p:nvSpPr>
        <p:spPr>
          <a:xfrm>
            <a:off x="6276271" y="4861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 날짜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614408-EC45-4AF9-9A23-5BBA8AEEE4D5}"/>
              </a:ext>
            </a:extLst>
          </p:cNvPr>
          <p:cNvSpPr/>
          <p:nvPr/>
        </p:nvSpPr>
        <p:spPr>
          <a:xfrm>
            <a:off x="7356271" y="4861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2DA1A74-6660-437C-80AF-D032A9DCEE7E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E691AA1-AAFF-4F8C-B65C-BB618BEA757D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</a:t>
            </a:r>
            <a:r>
              <a:rPr lang="ko-KR" altLang="en-US" sz="8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E69A5DD-1E09-4FB0-806D-4BDF97BB448D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8BEDF3-C3E9-4976-A754-02561D24350B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분류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A20212F-DB2F-4D99-9362-BE1636D4CF4A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D900654-968D-487A-962E-DB91972FDB79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담당자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D095254-BC06-439D-8D79-A09929932A41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54F0DF8-76B7-4D36-9C0C-10BF1AA681C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프로젝트명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4EB8572-625E-42FD-895F-D297C473F0E2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71A35FD-BF42-4FF6-8EC2-955C84810C1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인원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5526CF4-CEB4-47CA-A557-487E2F799132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B6C1FFD-24A7-4E5A-A88A-899997568B9C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예산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32A628C-3DBE-44D9-8994-385B67C4CD8F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DDDBFA-66A4-4071-B639-2DBB83372D31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시작일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9E7507A-7A53-47EF-8A14-AA881DC6A91E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DC78681-9CA9-4037-A544-8332C291E243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종료일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0FC2356-C1D2-4A29-BFA6-C29169F2C361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6A3A1A9-1603-45CE-9CFA-92B4B8647B18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진행률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E7444D6-B8E7-4898-975D-22C1C1E65EB5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4EE6D83-D9A2-4087-AF3B-1B9272E7FB27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타입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E944C7B-D1BC-4F68-B562-28B84C3E794A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D27E3B6-0361-4D40-9223-16C9925E9CDD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26DFA11-B7B0-4598-8E7F-B843B9DCD8BF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1F0C774-CCA5-4892-9979-C7C8B392C3DF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오픈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D14E33A-C8A9-45BB-9807-4372CF391DAE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50B3D03-9045-44B9-9342-C654D0CBB26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063B88A-0A32-47DB-A097-123AC4EB46F0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7FB687-9C78-4B27-ABD9-3D985673260C}"/>
              </a:ext>
            </a:extLst>
          </p:cNvPr>
          <p:cNvSpPr txBox="1"/>
          <p:nvPr/>
        </p:nvSpPr>
        <p:spPr>
          <a:xfrm>
            <a:off x="6378765" y="534679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6BE3A4-8AE8-4073-A672-7421CE4B5DBF}"/>
              </a:ext>
            </a:extLst>
          </p:cNvPr>
          <p:cNvSpPr txBox="1"/>
          <p:nvPr/>
        </p:nvSpPr>
        <p:spPr>
          <a:xfrm>
            <a:off x="6378765" y="5533821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517956F-6ACA-4E5C-9EA2-6E90E7FF9614}"/>
              </a:ext>
            </a:extLst>
          </p:cNvPr>
          <p:cNvSpPr txBox="1"/>
          <p:nvPr/>
        </p:nvSpPr>
        <p:spPr>
          <a:xfrm>
            <a:off x="6378161" y="393395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D3682A8-2660-4048-A754-DF8D537872A1}"/>
              </a:ext>
            </a:extLst>
          </p:cNvPr>
          <p:cNvSpPr txBox="1"/>
          <p:nvPr/>
        </p:nvSpPr>
        <p:spPr>
          <a:xfrm>
            <a:off x="6378161" y="429076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D1758191-5724-46AE-9277-A37084874183}"/>
              </a:ext>
            </a:extLst>
          </p:cNvPr>
          <p:cNvCxnSpPr/>
          <p:nvPr/>
        </p:nvCxnSpPr>
        <p:spPr>
          <a:xfrm flipH="1">
            <a:off x="2852738" y="1542581"/>
            <a:ext cx="605654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타원 163">
            <a:extLst>
              <a:ext uri="{FF2B5EF4-FFF2-40B4-BE49-F238E27FC236}">
                <a16:creationId xmlns:a16="http://schemas.microsoft.com/office/drawing/2014/main" id="{C1999BE0-1A85-4AD4-BF26-B160207EE7F3}"/>
              </a:ext>
            </a:extLst>
          </p:cNvPr>
          <p:cNvSpPr/>
          <p:nvPr/>
        </p:nvSpPr>
        <p:spPr>
          <a:xfrm>
            <a:off x="3009739" y="14936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A2675F42-17CC-4320-A6EF-6A0A96A8FCF7}"/>
              </a:ext>
            </a:extLst>
          </p:cNvPr>
          <p:cNvCxnSpPr>
            <a:stCxn id="43" idx="0"/>
          </p:cNvCxnSpPr>
          <p:nvPr/>
        </p:nvCxnSpPr>
        <p:spPr>
          <a:xfrm flipV="1">
            <a:off x="1787728" y="1999745"/>
            <a:ext cx="0" cy="241357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4A359D6-C3B1-4555-AC50-9ED69BFFBB3A}"/>
              </a:ext>
            </a:extLst>
          </p:cNvPr>
          <p:cNvSpPr/>
          <p:nvPr/>
        </p:nvSpPr>
        <p:spPr>
          <a:xfrm>
            <a:off x="1739128" y="2184248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924BAFCA-F9A0-4FD3-A1E1-BDED054DB004}"/>
              </a:ext>
            </a:extLst>
          </p:cNvPr>
          <p:cNvCxnSpPr>
            <a:cxnSpLocks/>
            <a:endCxn id="27" idx="1"/>
          </p:cNvCxnSpPr>
          <p:nvPr/>
        </p:nvCxnSpPr>
        <p:spPr>
          <a:xfrm rot="5400000" flipH="1" flipV="1">
            <a:off x="2301334" y="3474171"/>
            <a:ext cx="2018786" cy="295332"/>
          </a:xfrm>
          <a:prstGeom prst="bentConnector2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7ECC9FF0-A911-49E1-92FB-8F354F8B8E67}"/>
              </a:ext>
            </a:extLst>
          </p:cNvPr>
          <p:cNvSpPr/>
          <p:nvPr/>
        </p:nvSpPr>
        <p:spPr>
          <a:xfrm>
            <a:off x="3155565" y="2560244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FD0A5F1E-DDC7-48F3-9BB7-D60B1748F637}"/>
              </a:ext>
            </a:extLst>
          </p:cNvPr>
          <p:cNvCxnSpPr/>
          <p:nvPr/>
        </p:nvCxnSpPr>
        <p:spPr>
          <a:xfrm flipH="1">
            <a:off x="2880426" y="4631230"/>
            <a:ext cx="29533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FD7CCB6-EB4D-4DBD-87CA-635A084CDFDD}"/>
              </a:ext>
            </a:extLst>
          </p:cNvPr>
          <p:cNvCxnSpPr/>
          <p:nvPr/>
        </p:nvCxnSpPr>
        <p:spPr>
          <a:xfrm>
            <a:off x="2867728" y="4897887"/>
            <a:ext cx="3408543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B1E49CCB-5E1B-4684-97C0-D51AE5CCE10B}"/>
              </a:ext>
            </a:extLst>
          </p:cNvPr>
          <p:cNvCxnSpPr/>
          <p:nvPr/>
        </p:nvCxnSpPr>
        <p:spPr>
          <a:xfrm flipH="1">
            <a:off x="2880426" y="4769792"/>
            <a:ext cx="29533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CA7D1090-EDF3-4575-8600-E975001425AD}"/>
              </a:ext>
            </a:extLst>
          </p:cNvPr>
          <p:cNvCxnSpPr/>
          <p:nvPr/>
        </p:nvCxnSpPr>
        <p:spPr>
          <a:xfrm flipV="1">
            <a:off x="3175759" y="2664644"/>
            <a:ext cx="3100512" cy="210514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2C6331BE-DFC8-4582-95B9-8B04A5EE2BCF}"/>
              </a:ext>
            </a:extLst>
          </p:cNvPr>
          <p:cNvSpPr/>
          <p:nvPr/>
        </p:nvSpPr>
        <p:spPr>
          <a:xfrm>
            <a:off x="6025038" y="27452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08AAD989-2BD1-433E-9FFC-80618561A20F}"/>
              </a:ext>
            </a:extLst>
          </p:cNvPr>
          <p:cNvSpPr/>
          <p:nvPr/>
        </p:nvSpPr>
        <p:spPr>
          <a:xfrm>
            <a:off x="6025038" y="484706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0688BE68-B4EC-473F-A016-4C2BB13768F0}"/>
              </a:ext>
            </a:extLst>
          </p:cNvPr>
          <p:cNvCxnSpPr>
            <a:cxnSpLocks/>
          </p:cNvCxnSpPr>
          <p:nvPr/>
        </p:nvCxnSpPr>
        <p:spPr>
          <a:xfrm>
            <a:off x="7356270" y="3230066"/>
            <a:ext cx="0" cy="55190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타원 190">
            <a:extLst>
              <a:ext uri="{FF2B5EF4-FFF2-40B4-BE49-F238E27FC236}">
                <a16:creationId xmlns:a16="http://schemas.microsoft.com/office/drawing/2014/main" id="{1CA252C0-EA97-40BA-AF0E-AE03103F483E}"/>
              </a:ext>
            </a:extLst>
          </p:cNvPr>
          <p:cNvSpPr/>
          <p:nvPr/>
        </p:nvSpPr>
        <p:spPr>
          <a:xfrm>
            <a:off x="7307661" y="3535374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45B66ABB-FA5A-4F02-80F9-ED3BFFC03E83}"/>
              </a:ext>
            </a:extLst>
          </p:cNvPr>
          <p:cNvCxnSpPr>
            <a:cxnSpLocks/>
          </p:cNvCxnSpPr>
          <p:nvPr/>
        </p:nvCxnSpPr>
        <p:spPr>
          <a:xfrm flipH="1">
            <a:off x="8436270" y="5670492"/>
            <a:ext cx="419863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B2FD9B3-A074-4D3A-9D53-019E2E8221A2}"/>
              </a:ext>
            </a:extLst>
          </p:cNvPr>
          <p:cNvSpPr/>
          <p:nvPr/>
        </p:nvSpPr>
        <p:spPr>
          <a:xfrm>
            <a:off x="8613097" y="5616029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22468DFC-87B0-4CCA-962A-F86721450985}"/>
              </a:ext>
            </a:extLst>
          </p:cNvPr>
          <p:cNvCxnSpPr/>
          <p:nvPr/>
        </p:nvCxnSpPr>
        <p:spPr>
          <a:xfrm>
            <a:off x="8436270" y="4413318"/>
            <a:ext cx="419864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2FD47C04-AB82-40E1-8DC2-E28DDF9F742F}"/>
              </a:ext>
            </a:extLst>
          </p:cNvPr>
          <p:cNvCxnSpPr>
            <a:cxnSpLocks/>
          </p:cNvCxnSpPr>
          <p:nvPr/>
        </p:nvCxnSpPr>
        <p:spPr>
          <a:xfrm>
            <a:off x="8856133" y="4394270"/>
            <a:ext cx="0" cy="129453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82CB57CB-9D7D-4794-A61A-2C2845789D74}"/>
              </a:ext>
            </a:extLst>
          </p:cNvPr>
          <p:cNvCxnSpPr>
            <a:cxnSpLocks/>
          </p:cNvCxnSpPr>
          <p:nvPr/>
        </p:nvCxnSpPr>
        <p:spPr>
          <a:xfrm flipH="1">
            <a:off x="5619703" y="1530176"/>
            <a:ext cx="656568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타원 204">
            <a:extLst>
              <a:ext uri="{FF2B5EF4-FFF2-40B4-BE49-F238E27FC236}">
                <a16:creationId xmlns:a16="http://schemas.microsoft.com/office/drawing/2014/main" id="{3C19B164-12B9-4DF8-BB2D-182E98D291C0}"/>
              </a:ext>
            </a:extLst>
          </p:cNvPr>
          <p:cNvSpPr/>
          <p:nvPr/>
        </p:nvSpPr>
        <p:spPr>
          <a:xfrm>
            <a:off x="5776704" y="1481237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78D91745-2C1E-4BE5-8636-A91F9A33110C}"/>
              </a:ext>
            </a:extLst>
          </p:cNvPr>
          <p:cNvCxnSpPr/>
          <p:nvPr/>
        </p:nvCxnSpPr>
        <p:spPr>
          <a:xfrm>
            <a:off x="1739128" y="434953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8F78899F-6333-4B4F-9706-AD8E50D0C12D}"/>
              </a:ext>
            </a:extLst>
          </p:cNvPr>
          <p:cNvCxnSpPr/>
          <p:nvPr/>
        </p:nvCxnSpPr>
        <p:spPr>
          <a:xfrm>
            <a:off x="4461489" y="29244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9EF07D8A-94D0-46E5-A38A-D9D9808364BF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63123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5DE9534D-C19B-45C8-A816-116D0C6E1132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76979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A8617BF-15CB-4717-9DC6-928DB7669B57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897887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8FBE8F09-1A17-4135-9525-4539A083B517}"/>
              </a:ext>
            </a:extLst>
          </p:cNvPr>
          <p:cNvCxnSpPr>
            <a:cxnSpLocks/>
          </p:cNvCxnSpPr>
          <p:nvPr/>
        </p:nvCxnSpPr>
        <p:spPr>
          <a:xfrm rot="5400000">
            <a:off x="6171428" y="1530176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77FA2AC4-8A25-4CE3-AFED-AB9802FC2FA9}"/>
              </a:ext>
            </a:extLst>
          </p:cNvPr>
          <p:cNvCxnSpPr>
            <a:cxnSpLocks/>
          </p:cNvCxnSpPr>
          <p:nvPr/>
        </p:nvCxnSpPr>
        <p:spPr>
          <a:xfrm rot="5400000">
            <a:off x="3347265" y="1542242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D66E1905-627A-467B-B270-579540E79C3F}"/>
              </a:ext>
            </a:extLst>
          </p:cNvPr>
          <p:cNvCxnSpPr>
            <a:cxnSpLocks/>
          </p:cNvCxnSpPr>
          <p:nvPr/>
        </p:nvCxnSpPr>
        <p:spPr>
          <a:xfrm rot="5400000">
            <a:off x="8452665" y="4413939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C9342646-B45B-4FFD-9B36-EBE0A535DF82}"/>
              </a:ext>
            </a:extLst>
          </p:cNvPr>
          <p:cNvCxnSpPr>
            <a:cxnSpLocks/>
          </p:cNvCxnSpPr>
          <p:nvPr/>
        </p:nvCxnSpPr>
        <p:spPr>
          <a:xfrm>
            <a:off x="7307661" y="3272812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743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F2EAC7-5D0F-40A8-8F3D-4E6265732D6E}"/>
              </a:ext>
            </a:extLst>
          </p:cNvPr>
          <p:cNvSpPr/>
          <p:nvPr/>
        </p:nvSpPr>
        <p:spPr>
          <a:xfrm>
            <a:off x="14289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81304" y="287866"/>
            <a:ext cx="3874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커뮤니케이션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CE895C-F228-43EB-92DA-CC9E6203055F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9EFC5D-2646-4C94-8004-868B5B4F11C9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PJBOARDNO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BA6D4B-2037-4AFE-82C5-B1A3A597FDA6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0BCB0-D0FC-40FD-A87B-9795B2E213BF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57F2B-F93F-4C16-8468-C50860D416D7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89DF39-AC78-4986-A1F6-B0B34DB4B4F5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WRITER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610C8-F12C-46A5-BC09-6FCEDDF0EB50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A3ED73-80ED-4150-9BAE-9AD071D1DB09}"/>
              </a:ext>
            </a:extLst>
          </p:cNvPr>
          <p:cNvCxnSpPr>
            <a:cxnSpLocks/>
          </p:cNvCxnSpPr>
          <p:nvPr/>
        </p:nvCxnSpPr>
        <p:spPr>
          <a:xfrm>
            <a:off x="4510089" y="2883345"/>
            <a:ext cx="0" cy="2478157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0CEBB4A-8E18-42E1-B039-7AD6A309885A}"/>
              </a:ext>
            </a:extLst>
          </p:cNvPr>
          <p:cNvSpPr/>
          <p:nvPr/>
        </p:nvSpPr>
        <p:spPr>
          <a:xfrm>
            <a:off x="4461489" y="5094218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AAED0F-012E-4722-B5D8-866945454A26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REFNO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A5D508-5977-4418-BD98-9A89591EC7FC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8141BD-530E-4C00-B72D-C0B9FC83EDEF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FB5F8F-72FF-4AA4-92AA-92D958056AC8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673371-8D33-4BF6-AE69-09873FBDEFBE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987626-B134-4B19-A656-460A9CCC7804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VARCHAR2(3000)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A91287-A675-4A97-9B8A-098DD22292B0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CREDATE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AE5A9F-54FD-483D-B951-3F4448D748D3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55138A-6D2F-42A9-8917-605D11B08FEB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9A47A1-7A39-4FD9-ACD7-08942CA163A0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EEB079-9631-4E7D-8ED8-0077F90FBBEE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VIEWS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DFE746-98EF-4BE0-AA0D-29C5576FA66E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20C656-DF33-462C-BE51-5299078797A6}"/>
              </a:ext>
            </a:extLst>
          </p:cNvPr>
          <p:cNvSpPr/>
          <p:nvPr/>
        </p:nvSpPr>
        <p:spPr>
          <a:xfrm>
            <a:off x="345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NOTICETYPE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6322E3-9553-43F7-8F1E-E811C4218605}"/>
              </a:ext>
            </a:extLst>
          </p:cNvPr>
          <p:cNvSpPr/>
          <p:nvPr/>
        </p:nvSpPr>
        <p:spPr>
          <a:xfrm>
            <a:off x="453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CHAR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B1D74F-A4F6-40E8-B0CF-CD6B84DE6278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PJREPLY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510B53A-8743-4A02-8AC1-70CC71BB277C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PJREPLYNO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BAEFDA-0C33-46F7-8BC4-75EEA558DE00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842880-C6CC-487D-A8A3-C96596AE9AD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PJBOARDNO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E24A0F-5FDD-4B91-9EA1-C1C45A0CDC4A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624D68-B232-4E29-81B0-51FDC95028EE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WRITER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61BB8DF-47F5-4653-A287-14962D100AAC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A85993-B944-4AC3-968F-6BD6139BAF1E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3B7AFC-746F-4FC3-A83A-2A5AFA891998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0335E-43FC-4C10-BA25-2C25D18FA3CC}"/>
              </a:ext>
            </a:extLst>
          </p:cNvPr>
          <p:cNvSpPr/>
          <p:nvPr/>
        </p:nvSpPr>
        <p:spPr>
          <a:xfrm>
            <a:off x="692739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CREDATE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AFF0C5-522D-419D-AEE3-7E1C8BC88FDC}"/>
              </a:ext>
            </a:extLst>
          </p:cNvPr>
          <p:cNvSpPr/>
          <p:nvPr/>
        </p:nvSpPr>
        <p:spPr>
          <a:xfrm>
            <a:off x="1772738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23C952-FB31-4FA4-AE16-609007C670A4}"/>
              </a:ext>
            </a:extLst>
          </p:cNvPr>
          <p:cNvSpPr/>
          <p:nvPr/>
        </p:nvSpPr>
        <p:spPr>
          <a:xfrm>
            <a:off x="707728" y="441331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4DB8C6-B7D9-4962-875D-9A2BA3894264}"/>
              </a:ext>
            </a:extLst>
          </p:cNvPr>
          <p:cNvSpPr/>
          <p:nvPr/>
        </p:nvSpPr>
        <p:spPr>
          <a:xfrm>
            <a:off x="707728" y="459546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D9FDD57-CC7A-4763-9796-BD9B09C3D699}"/>
              </a:ext>
            </a:extLst>
          </p:cNvPr>
          <p:cNvSpPr/>
          <p:nvPr/>
        </p:nvSpPr>
        <p:spPr>
          <a:xfrm>
            <a:off x="1787728" y="459546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671597-5E4D-47B5-B846-EF1074C8B9F9}"/>
              </a:ext>
            </a:extLst>
          </p:cNvPr>
          <p:cNvSpPr/>
          <p:nvPr/>
        </p:nvSpPr>
        <p:spPr>
          <a:xfrm>
            <a:off x="70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DEPTNO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4BD586-ED1C-4AC3-B4EE-490626CFF342}"/>
              </a:ext>
            </a:extLst>
          </p:cNvPr>
          <p:cNvSpPr/>
          <p:nvPr/>
        </p:nvSpPr>
        <p:spPr>
          <a:xfrm>
            <a:off x="178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FDC3B7-C5A7-4B09-8220-C57550C66DC0}"/>
              </a:ext>
            </a:extLst>
          </p:cNvPr>
          <p:cNvSpPr/>
          <p:nvPr/>
        </p:nvSpPr>
        <p:spPr>
          <a:xfrm>
            <a:off x="707729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RANKNO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AEBBBF-21E3-4023-83BF-8B1ADCEED40F}"/>
              </a:ext>
            </a:extLst>
          </p:cNvPr>
          <p:cNvSpPr/>
          <p:nvPr/>
        </p:nvSpPr>
        <p:spPr>
          <a:xfrm>
            <a:off x="1787728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34F596-4794-4727-85DF-A044061F7800}"/>
              </a:ext>
            </a:extLst>
          </p:cNvPr>
          <p:cNvSpPr/>
          <p:nvPr/>
        </p:nvSpPr>
        <p:spPr>
          <a:xfrm>
            <a:off x="70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AUTHNO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72A5D3-EB21-49C9-B821-2BCB8E861D59}"/>
              </a:ext>
            </a:extLst>
          </p:cNvPr>
          <p:cNvSpPr/>
          <p:nvPr/>
        </p:nvSpPr>
        <p:spPr>
          <a:xfrm>
            <a:off x="178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28E17A2-DCD2-4397-A5FC-0C49DA8812A0}"/>
              </a:ext>
            </a:extLst>
          </p:cNvPr>
          <p:cNvSpPr/>
          <p:nvPr/>
        </p:nvSpPr>
        <p:spPr>
          <a:xfrm>
            <a:off x="707729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PASS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C01CBC-096E-436A-BF8A-D997E9E47ADE}"/>
              </a:ext>
            </a:extLst>
          </p:cNvPr>
          <p:cNvSpPr/>
          <p:nvPr/>
        </p:nvSpPr>
        <p:spPr>
          <a:xfrm>
            <a:off x="1787728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1B66DAF-0DB8-4FA4-AECF-47AEF6BDBD20}"/>
              </a:ext>
            </a:extLst>
          </p:cNvPr>
          <p:cNvSpPr/>
          <p:nvPr/>
        </p:nvSpPr>
        <p:spPr>
          <a:xfrm>
            <a:off x="70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7C7D614-0235-422A-9D49-9008DAF29956}"/>
              </a:ext>
            </a:extLst>
          </p:cNvPr>
          <p:cNvSpPr/>
          <p:nvPr/>
        </p:nvSpPr>
        <p:spPr>
          <a:xfrm>
            <a:off x="178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6633191-96BF-4120-890D-2E14AA7553F2}"/>
              </a:ext>
            </a:extLst>
          </p:cNvPr>
          <p:cNvSpPr/>
          <p:nvPr/>
        </p:nvSpPr>
        <p:spPr>
          <a:xfrm>
            <a:off x="707729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AA6394E-A70C-4D5A-85C5-7EB27143E1E0}"/>
              </a:ext>
            </a:extLst>
          </p:cNvPr>
          <p:cNvSpPr/>
          <p:nvPr/>
        </p:nvSpPr>
        <p:spPr>
          <a:xfrm>
            <a:off x="1787728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917256-3BC5-453A-AFF8-F0A5569162EB}"/>
              </a:ext>
            </a:extLst>
          </p:cNvPr>
          <p:cNvSpPr/>
          <p:nvPr/>
        </p:nvSpPr>
        <p:spPr>
          <a:xfrm>
            <a:off x="70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HIREDATE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F398E02-8175-4397-BB24-86F1B5EE2D06}"/>
              </a:ext>
            </a:extLst>
          </p:cNvPr>
          <p:cNvSpPr/>
          <p:nvPr/>
        </p:nvSpPr>
        <p:spPr>
          <a:xfrm>
            <a:off x="178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C0AE48E-63CA-421C-961A-C07B86A19E4F}"/>
              </a:ext>
            </a:extLst>
          </p:cNvPr>
          <p:cNvSpPr/>
          <p:nvPr/>
        </p:nvSpPr>
        <p:spPr>
          <a:xfrm>
            <a:off x="707729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PROFILE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C1686F4-22D8-4468-8ECF-30B83FAFF113}"/>
              </a:ext>
            </a:extLst>
          </p:cNvPr>
          <p:cNvSpPr/>
          <p:nvPr/>
        </p:nvSpPr>
        <p:spPr>
          <a:xfrm>
            <a:off x="1787728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3C9971-3B07-442B-BCED-5B6C8E35B286}"/>
              </a:ext>
            </a:extLst>
          </p:cNvPr>
          <p:cNvSpPr txBox="1"/>
          <p:nvPr/>
        </p:nvSpPr>
        <p:spPr>
          <a:xfrm>
            <a:off x="3560888" y="1265372"/>
            <a:ext cx="71437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FA7FE5-E538-4CFF-96CE-791CB91463B8}"/>
              </a:ext>
            </a:extLst>
          </p:cNvPr>
          <p:cNvSpPr txBox="1"/>
          <p:nvPr/>
        </p:nvSpPr>
        <p:spPr>
          <a:xfrm>
            <a:off x="3560887" y="1434090"/>
            <a:ext cx="71437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CD3063-212B-43AB-BDBC-15835A3D1911}"/>
              </a:ext>
            </a:extLst>
          </p:cNvPr>
          <p:cNvSpPr txBox="1"/>
          <p:nvPr/>
        </p:nvSpPr>
        <p:spPr>
          <a:xfrm>
            <a:off x="790368" y="123198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2ADC22-2C00-4F5E-8488-52CF2D919946}"/>
              </a:ext>
            </a:extLst>
          </p:cNvPr>
          <p:cNvSpPr txBox="1"/>
          <p:nvPr/>
        </p:nvSpPr>
        <p:spPr>
          <a:xfrm>
            <a:off x="790368" y="140805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CC95F8-6773-49FD-B016-7966EFB0B76B}"/>
              </a:ext>
            </a:extLst>
          </p:cNvPr>
          <p:cNvSpPr txBox="1"/>
          <p:nvPr/>
        </p:nvSpPr>
        <p:spPr>
          <a:xfrm>
            <a:off x="805358" y="4751731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DBFF5A-4006-45BC-A974-679868BAD8D1}"/>
              </a:ext>
            </a:extLst>
          </p:cNvPr>
          <p:cNvSpPr txBox="1"/>
          <p:nvPr/>
        </p:nvSpPr>
        <p:spPr>
          <a:xfrm>
            <a:off x="805358" y="4931013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E0ED91-8923-4B69-9737-713D6FAED4A3}"/>
              </a:ext>
            </a:extLst>
          </p:cNvPr>
          <p:cNvSpPr txBox="1"/>
          <p:nvPr/>
        </p:nvSpPr>
        <p:spPr>
          <a:xfrm>
            <a:off x="805358" y="51070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BEF2400-07EB-4950-87A7-EAD4CF3089A3}"/>
              </a:ext>
            </a:extLst>
          </p:cNvPr>
          <p:cNvSpPr/>
          <p:nvPr/>
        </p:nvSpPr>
        <p:spPr>
          <a:xfrm>
            <a:off x="3458392" y="5374465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PJBOARD_FILE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9604A48-EF1A-403A-B1C6-055A463E1653}"/>
              </a:ext>
            </a:extLst>
          </p:cNvPr>
          <p:cNvSpPr/>
          <p:nvPr/>
        </p:nvSpPr>
        <p:spPr>
          <a:xfrm>
            <a:off x="3458392" y="5555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PJBOARDNO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81A57DA-E8EC-48AB-B286-D5939ACF7865}"/>
              </a:ext>
            </a:extLst>
          </p:cNvPr>
          <p:cNvSpPr/>
          <p:nvPr/>
        </p:nvSpPr>
        <p:spPr>
          <a:xfrm>
            <a:off x="4538392" y="555502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01ED95C-F4CA-4B37-9BB2-FE2ED98BCA4F}"/>
              </a:ext>
            </a:extLst>
          </p:cNvPr>
          <p:cNvSpPr/>
          <p:nvPr/>
        </p:nvSpPr>
        <p:spPr>
          <a:xfrm>
            <a:off x="3458392" y="573599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6CD989F-273B-4AA5-A6E8-F6B14F655D9F}"/>
              </a:ext>
            </a:extLst>
          </p:cNvPr>
          <p:cNvSpPr/>
          <p:nvPr/>
        </p:nvSpPr>
        <p:spPr>
          <a:xfrm>
            <a:off x="4538392" y="573599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69872E-3CB8-43F6-942B-31AE16E18795}"/>
              </a:ext>
            </a:extLst>
          </p:cNvPr>
          <p:cNvSpPr/>
          <p:nvPr/>
        </p:nvSpPr>
        <p:spPr>
          <a:xfrm>
            <a:off x="3458393" y="59165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9543FEC-802A-40A9-8AFC-C9E7484B07EE}"/>
              </a:ext>
            </a:extLst>
          </p:cNvPr>
          <p:cNvSpPr/>
          <p:nvPr/>
        </p:nvSpPr>
        <p:spPr>
          <a:xfrm>
            <a:off x="4538392" y="59165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4825270-2941-451F-9C02-0F2322DF8A80}"/>
              </a:ext>
            </a:extLst>
          </p:cNvPr>
          <p:cNvSpPr/>
          <p:nvPr/>
        </p:nvSpPr>
        <p:spPr>
          <a:xfrm>
            <a:off x="3458392" y="609735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C4E8147-B158-4298-B337-266C2103396E}"/>
              </a:ext>
            </a:extLst>
          </p:cNvPr>
          <p:cNvSpPr/>
          <p:nvPr/>
        </p:nvSpPr>
        <p:spPr>
          <a:xfrm>
            <a:off x="4538392" y="609735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09243-FD94-42AB-A647-044801C6079C}"/>
              </a:ext>
            </a:extLst>
          </p:cNvPr>
          <p:cNvSpPr txBox="1"/>
          <p:nvPr/>
        </p:nvSpPr>
        <p:spPr>
          <a:xfrm>
            <a:off x="3560887" y="553121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B6E8272-926D-4CD7-93FB-FA418FD0C16E}"/>
              </a:ext>
            </a:extLst>
          </p:cNvPr>
          <p:cNvSpPr/>
          <p:nvPr/>
        </p:nvSpPr>
        <p:spPr>
          <a:xfrm>
            <a:off x="6276271" y="5198422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MEETLOG_FILE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007C3A2-8C9C-4708-B15F-CE954695FF68}"/>
              </a:ext>
            </a:extLst>
          </p:cNvPr>
          <p:cNvSpPr/>
          <p:nvPr/>
        </p:nvSpPr>
        <p:spPr>
          <a:xfrm>
            <a:off x="6276271" y="537897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F631E2-92CD-4974-95DB-8D7FA70E3B85}"/>
              </a:ext>
            </a:extLst>
          </p:cNvPr>
          <p:cNvSpPr/>
          <p:nvPr/>
        </p:nvSpPr>
        <p:spPr>
          <a:xfrm>
            <a:off x="7356271" y="537897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6F853C1-2DE0-4093-AEBA-E982BBD72497}"/>
              </a:ext>
            </a:extLst>
          </p:cNvPr>
          <p:cNvSpPr/>
          <p:nvPr/>
        </p:nvSpPr>
        <p:spPr>
          <a:xfrm>
            <a:off x="6276271" y="55599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MEETLOGNO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5DBFCEC-1AEE-42FD-8F16-31C685849777}"/>
              </a:ext>
            </a:extLst>
          </p:cNvPr>
          <p:cNvSpPr/>
          <p:nvPr/>
        </p:nvSpPr>
        <p:spPr>
          <a:xfrm>
            <a:off x="7356271" y="55599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EECDB48-E3CC-4C9A-950F-8BA7C9AF3FB5}"/>
              </a:ext>
            </a:extLst>
          </p:cNvPr>
          <p:cNvSpPr/>
          <p:nvPr/>
        </p:nvSpPr>
        <p:spPr>
          <a:xfrm>
            <a:off x="6276272" y="57357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BC20D4A-C817-4F96-9FB1-62B86C3FFFB3}"/>
              </a:ext>
            </a:extLst>
          </p:cNvPr>
          <p:cNvSpPr/>
          <p:nvPr/>
        </p:nvSpPr>
        <p:spPr>
          <a:xfrm>
            <a:off x="7356271" y="57357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81A305-A846-4030-BD91-812768B84F57}"/>
              </a:ext>
            </a:extLst>
          </p:cNvPr>
          <p:cNvSpPr/>
          <p:nvPr/>
        </p:nvSpPr>
        <p:spPr>
          <a:xfrm>
            <a:off x="6276271" y="59165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D199158-2D1F-4A03-A82D-36B4C4F9C6F6}"/>
              </a:ext>
            </a:extLst>
          </p:cNvPr>
          <p:cNvSpPr/>
          <p:nvPr/>
        </p:nvSpPr>
        <p:spPr>
          <a:xfrm>
            <a:off x="7356271" y="59165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7479045-6CCC-4AE1-962F-E308319D493D}"/>
              </a:ext>
            </a:extLst>
          </p:cNvPr>
          <p:cNvSpPr/>
          <p:nvPr/>
        </p:nvSpPr>
        <p:spPr>
          <a:xfrm>
            <a:off x="6276272" y="60973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2813FD8-08AE-4497-8F5A-389C224E9237}"/>
              </a:ext>
            </a:extLst>
          </p:cNvPr>
          <p:cNvSpPr/>
          <p:nvPr/>
        </p:nvSpPr>
        <p:spPr>
          <a:xfrm>
            <a:off x="7356271" y="60973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A8CAA45-04AC-4C21-A793-B0F4927418A5}"/>
              </a:ext>
            </a:extLst>
          </p:cNvPr>
          <p:cNvSpPr/>
          <p:nvPr/>
        </p:nvSpPr>
        <p:spPr>
          <a:xfrm>
            <a:off x="6276271" y="3781974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MEETLOG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6839EEF-695E-4AD3-9855-4B79748048BE}"/>
              </a:ext>
            </a:extLst>
          </p:cNvPr>
          <p:cNvSpPr/>
          <p:nvPr/>
        </p:nvSpPr>
        <p:spPr>
          <a:xfrm>
            <a:off x="6276271" y="39625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613EF37-E374-4F8B-847F-D555FFAAC281}"/>
              </a:ext>
            </a:extLst>
          </p:cNvPr>
          <p:cNvSpPr/>
          <p:nvPr/>
        </p:nvSpPr>
        <p:spPr>
          <a:xfrm>
            <a:off x="7356271" y="39625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736C39C-CCE8-48BB-8282-85A04A414162}"/>
              </a:ext>
            </a:extLst>
          </p:cNvPr>
          <p:cNvSpPr/>
          <p:nvPr/>
        </p:nvSpPr>
        <p:spPr>
          <a:xfrm>
            <a:off x="6276271" y="414826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MEETLOGNO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B10DB27-4E44-4511-95DB-1E1DDEB0BC3A}"/>
              </a:ext>
            </a:extLst>
          </p:cNvPr>
          <p:cNvSpPr/>
          <p:nvPr/>
        </p:nvSpPr>
        <p:spPr>
          <a:xfrm>
            <a:off x="7356271" y="414826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8E2013B-92FB-4330-8B08-11973F8380C8}"/>
              </a:ext>
            </a:extLst>
          </p:cNvPr>
          <p:cNvSpPr/>
          <p:nvPr/>
        </p:nvSpPr>
        <p:spPr>
          <a:xfrm>
            <a:off x="6276272" y="43240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WRITER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5A057E-063E-4ACC-9750-039B8B045CED}"/>
              </a:ext>
            </a:extLst>
          </p:cNvPr>
          <p:cNvSpPr/>
          <p:nvPr/>
        </p:nvSpPr>
        <p:spPr>
          <a:xfrm>
            <a:off x="7356271" y="43240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EA808B2-A642-4A3F-AFF3-D28183AD9D9C}"/>
              </a:ext>
            </a:extLst>
          </p:cNvPr>
          <p:cNvSpPr/>
          <p:nvPr/>
        </p:nvSpPr>
        <p:spPr>
          <a:xfrm>
            <a:off x="6276271" y="450485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50A98DD-D557-4500-8BFD-E2BDCC3300BD}"/>
              </a:ext>
            </a:extLst>
          </p:cNvPr>
          <p:cNvSpPr/>
          <p:nvPr/>
        </p:nvSpPr>
        <p:spPr>
          <a:xfrm>
            <a:off x="7356271" y="450485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FC11301-2EFB-43ED-8816-D6DAA8A9DDC1}"/>
              </a:ext>
            </a:extLst>
          </p:cNvPr>
          <p:cNvSpPr/>
          <p:nvPr/>
        </p:nvSpPr>
        <p:spPr>
          <a:xfrm>
            <a:off x="6276272" y="46856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900AAE-48D9-4CAF-A209-29C8DF1EC817}"/>
              </a:ext>
            </a:extLst>
          </p:cNvPr>
          <p:cNvSpPr/>
          <p:nvPr/>
        </p:nvSpPr>
        <p:spPr>
          <a:xfrm>
            <a:off x="7356271" y="46856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DF6427-DAC0-4350-9521-B8489419BA8E}"/>
              </a:ext>
            </a:extLst>
          </p:cNvPr>
          <p:cNvSpPr/>
          <p:nvPr/>
        </p:nvSpPr>
        <p:spPr>
          <a:xfrm>
            <a:off x="6276271" y="4861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MEETDATE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614408-EC45-4AF9-9A23-5BBA8AEEE4D5}"/>
              </a:ext>
            </a:extLst>
          </p:cNvPr>
          <p:cNvSpPr/>
          <p:nvPr/>
        </p:nvSpPr>
        <p:spPr>
          <a:xfrm>
            <a:off x="7356271" y="4861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2DA1A74-6660-437C-80AF-D032A9DCEE7E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PROJECT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E691AA1-AAFF-4F8C-B65C-BB618BEA757D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E69A5DD-1E09-4FB0-806D-4BDF97BB448D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8BEDF3-C3E9-4976-A754-02561D24350B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KINDNO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A20212F-DB2F-4D99-9362-BE1636D4CF4A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D900654-968D-487A-962E-DB91972FDB79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D095254-BC06-439D-8D79-A09929932A41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54F0DF8-76B7-4D36-9C0C-10BF1AA681C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4EB8572-625E-42FD-895F-D297C473F0E2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71A35FD-BF42-4FF6-8EC2-955C84810C1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PERSONNEL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5526CF4-CEB4-47CA-A557-487E2F799132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B6C1FFD-24A7-4E5A-A88A-899997568B9C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BUDGET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32A628C-3DBE-44D9-8994-385B67C4CD8F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DDDBFA-66A4-4071-B639-2DBB83372D31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9E7507A-7A53-47EF-8A14-AA881DC6A91E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DC78681-9CA9-4037-A544-8332C291E243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ENDDATE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0FC2356-C1D2-4A29-BFA6-C29169F2C361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6A3A1A9-1603-45CE-9CFA-92B4B8647B18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PROGRESS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E7444D6-B8E7-4898-975D-22C1C1E65EB5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4EE6D83-D9A2-4087-AF3B-1B9272E7FB27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E944C7B-D1BC-4F68-B562-28B84C3E794A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D27E3B6-0361-4D40-9223-16C9925E9CDD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26DFA11-B7B0-4598-8E7F-B843B9DCD8BF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1F0C774-CCA5-4892-9979-C7C8B392C3DF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OPEN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D14E33A-C8A9-45BB-9807-4372CF391DAE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50B3D03-9045-44B9-9342-C654D0CBB26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063B88A-0A32-47DB-A097-123AC4EB46F0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7FB687-9C78-4B27-ABD9-3D985673260C}"/>
              </a:ext>
            </a:extLst>
          </p:cNvPr>
          <p:cNvSpPr txBox="1"/>
          <p:nvPr/>
        </p:nvSpPr>
        <p:spPr>
          <a:xfrm>
            <a:off x="6378765" y="534679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6BE3A4-8AE8-4073-A672-7421CE4B5DBF}"/>
              </a:ext>
            </a:extLst>
          </p:cNvPr>
          <p:cNvSpPr txBox="1"/>
          <p:nvPr/>
        </p:nvSpPr>
        <p:spPr>
          <a:xfrm>
            <a:off x="6378765" y="5533821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517956F-6ACA-4E5C-9EA2-6E90E7FF9614}"/>
              </a:ext>
            </a:extLst>
          </p:cNvPr>
          <p:cNvSpPr txBox="1"/>
          <p:nvPr/>
        </p:nvSpPr>
        <p:spPr>
          <a:xfrm>
            <a:off x="6378161" y="393395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D3682A8-2660-4048-A754-DF8D537872A1}"/>
              </a:ext>
            </a:extLst>
          </p:cNvPr>
          <p:cNvSpPr txBox="1"/>
          <p:nvPr/>
        </p:nvSpPr>
        <p:spPr>
          <a:xfrm>
            <a:off x="6378161" y="429076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D1758191-5724-46AE-9277-A37084874183}"/>
              </a:ext>
            </a:extLst>
          </p:cNvPr>
          <p:cNvCxnSpPr/>
          <p:nvPr/>
        </p:nvCxnSpPr>
        <p:spPr>
          <a:xfrm flipH="1">
            <a:off x="2852738" y="1542581"/>
            <a:ext cx="605654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타원 163">
            <a:extLst>
              <a:ext uri="{FF2B5EF4-FFF2-40B4-BE49-F238E27FC236}">
                <a16:creationId xmlns:a16="http://schemas.microsoft.com/office/drawing/2014/main" id="{C1999BE0-1A85-4AD4-BF26-B160207EE7F3}"/>
              </a:ext>
            </a:extLst>
          </p:cNvPr>
          <p:cNvSpPr/>
          <p:nvPr/>
        </p:nvSpPr>
        <p:spPr>
          <a:xfrm>
            <a:off x="3009739" y="14936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A2675F42-17CC-4320-A6EF-6A0A96A8FCF7}"/>
              </a:ext>
            </a:extLst>
          </p:cNvPr>
          <p:cNvCxnSpPr>
            <a:stCxn id="43" idx="0"/>
          </p:cNvCxnSpPr>
          <p:nvPr/>
        </p:nvCxnSpPr>
        <p:spPr>
          <a:xfrm flipV="1">
            <a:off x="1787728" y="1999745"/>
            <a:ext cx="0" cy="241357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4A359D6-C3B1-4555-AC50-9ED69BFFBB3A}"/>
              </a:ext>
            </a:extLst>
          </p:cNvPr>
          <p:cNvSpPr/>
          <p:nvPr/>
        </p:nvSpPr>
        <p:spPr>
          <a:xfrm>
            <a:off x="1739128" y="2184248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924BAFCA-F9A0-4FD3-A1E1-BDED054DB004}"/>
              </a:ext>
            </a:extLst>
          </p:cNvPr>
          <p:cNvCxnSpPr>
            <a:cxnSpLocks/>
            <a:endCxn id="27" idx="1"/>
          </p:cNvCxnSpPr>
          <p:nvPr/>
        </p:nvCxnSpPr>
        <p:spPr>
          <a:xfrm rot="5400000" flipH="1" flipV="1">
            <a:off x="2301334" y="3474171"/>
            <a:ext cx="2018786" cy="295332"/>
          </a:xfrm>
          <a:prstGeom prst="bentConnector2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7ECC9FF0-A911-49E1-92FB-8F354F8B8E67}"/>
              </a:ext>
            </a:extLst>
          </p:cNvPr>
          <p:cNvSpPr/>
          <p:nvPr/>
        </p:nvSpPr>
        <p:spPr>
          <a:xfrm>
            <a:off x="3155565" y="2560244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FD0A5F1E-DDC7-48F3-9BB7-D60B1748F637}"/>
              </a:ext>
            </a:extLst>
          </p:cNvPr>
          <p:cNvCxnSpPr/>
          <p:nvPr/>
        </p:nvCxnSpPr>
        <p:spPr>
          <a:xfrm flipH="1">
            <a:off x="2880426" y="4631230"/>
            <a:ext cx="295333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FD7CCB6-EB4D-4DBD-87CA-635A084CDFDD}"/>
              </a:ext>
            </a:extLst>
          </p:cNvPr>
          <p:cNvCxnSpPr/>
          <p:nvPr/>
        </p:nvCxnSpPr>
        <p:spPr>
          <a:xfrm>
            <a:off x="2867728" y="4897887"/>
            <a:ext cx="3408543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B1E49CCB-5E1B-4684-97C0-D51AE5CCE10B}"/>
              </a:ext>
            </a:extLst>
          </p:cNvPr>
          <p:cNvCxnSpPr/>
          <p:nvPr/>
        </p:nvCxnSpPr>
        <p:spPr>
          <a:xfrm flipH="1">
            <a:off x="2880426" y="4769792"/>
            <a:ext cx="295333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CA7D1090-EDF3-4575-8600-E975001425AD}"/>
              </a:ext>
            </a:extLst>
          </p:cNvPr>
          <p:cNvCxnSpPr/>
          <p:nvPr/>
        </p:nvCxnSpPr>
        <p:spPr>
          <a:xfrm flipV="1">
            <a:off x="3175759" y="2664644"/>
            <a:ext cx="3100512" cy="210514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2C6331BE-DFC8-4582-95B9-8B04A5EE2BCF}"/>
              </a:ext>
            </a:extLst>
          </p:cNvPr>
          <p:cNvSpPr/>
          <p:nvPr/>
        </p:nvSpPr>
        <p:spPr>
          <a:xfrm>
            <a:off x="6025038" y="27452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08AAD989-2BD1-433E-9FFC-80618561A20F}"/>
              </a:ext>
            </a:extLst>
          </p:cNvPr>
          <p:cNvSpPr/>
          <p:nvPr/>
        </p:nvSpPr>
        <p:spPr>
          <a:xfrm>
            <a:off x="6025038" y="484706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0688BE68-B4EC-473F-A016-4C2BB13768F0}"/>
              </a:ext>
            </a:extLst>
          </p:cNvPr>
          <p:cNvCxnSpPr>
            <a:cxnSpLocks/>
          </p:cNvCxnSpPr>
          <p:nvPr/>
        </p:nvCxnSpPr>
        <p:spPr>
          <a:xfrm>
            <a:off x="7356270" y="3230066"/>
            <a:ext cx="0" cy="55190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타원 190">
            <a:extLst>
              <a:ext uri="{FF2B5EF4-FFF2-40B4-BE49-F238E27FC236}">
                <a16:creationId xmlns:a16="http://schemas.microsoft.com/office/drawing/2014/main" id="{1CA252C0-EA97-40BA-AF0E-AE03103F483E}"/>
              </a:ext>
            </a:extLst>
          </p:cNvPr>
          <p:cNvSpPr/>
          <p:nvPr/>
        </p:nvSpPr>
        <p:spPr>
          <a:xfrm>
            <a:off x="7307661" y="3535374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45B66ABB-FA5A-4F02-80F9-ED3BFFC03E83}"/>
              </a:ext>
            </a:extLst>
          </p:cNvPr>
          <p:cNvCxnSpPr>
            <a:cxnSpLocks/>
          </p:cNvCxnSpPr>
          <p:nvPr/>
        </p:nvCxnSpPr>
        <p:spPr>
          <a:xfrm flipH="1">
            <a:off x="8436270" y="5670492"/>
            <a:ext cx="419863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B2FD9B3-A074-4D3A-9D53-019E2E8221A2}"/>
              </a:ext>
            </a:extLst>
          </p:cNvPr>
          <p:cNvSpPr/>
          <p:nvPr/>
        </p:nvSpPr>
        <p:spPr>
          <a:xfrm>
            <a:off x="8613097" y="5616029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22468DFC-87B0-4CCA-962A-F86721450985}"/>
              </a:ext>
            </a:extLst>
          </p:cNvPr>
          <p:cNvCxnSpPr/>
          <p:nvPr/>
        </p:nvCxnSpPr>
        <p:spPr>
          <a:xfrm>
            <a:off x="8436270" y="4413318"/>
            <a:ext cx="419864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2FD47C04-AB82-40E1-8DC2-E28DDF9F742F}"/>
              </a:ext>
            </a:extLst>
          </p:cNvPr>
          <p:cNvCxnSpPr>
            <a:cxnSpLocks/>
          </p:cNvCxnSpPr>
          <p:nvPr/>
        </p:nvCxnSpPr>
        <p:spPr>
          <a:xfrm>
            <a:off x="8856133" y="4399032"/>
            <a:ext cx="0" cy="128880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82CB57CB-9D7D-4794-A61A-2C2845789D74}"/>
              </a:ext>
            </a:extLst>
          </p:cNvPr>
          <p:cNvCxnSpPr>
            <a:cxnSpLocks/>
          </p:cNvCxnSpPr>
          <p:nvPr/>
        </p:nvCxnSpPr>
        <p:spPr>
          <a:xfrm flipH="1">
            <a:off x="5619703" y="1530176"/>
            <a:ext cx="656568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타원 204">
            <a:extLst>
              <a:ext uri="{FF2B5EF4-FFF2-40B4-BE49-F238E27FC236}">
                <a16:creationId xmlns:a16="http://schemas.microsoft.com/office/drawing/2014/main" id="{3C19B164-12B9-4DF8-BB2D-182E98D291C0}"/>
              </a:ext>
            </a:extLst>
          </p:cNvPr>
          <p:cNvSpPr/>
          <p:nvPr/>
        </p:nvSpPr>
        <p:spPr>
          <a:xfrm>
            <a:off x="5776704" y="1481237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9B4FA2C1-E789-4D99-81FA-EAF37FD5CCF7}"/>
              </a:ext>
            </a:extLst>
          </p:cNvPr>
          <p:cNvCxnSpPr/>
          <p:nvPr/>
        </p:nvCxnSpPr>
        <p:spPr>
          <a:xfrm>
            <a:off x="1739128" y="434953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48ACBE2-E299-47BE-AEBB-6F2F62E4521A}"/>
              </a:ext>
            </a:extLst>
          </p:cNvPr>
          <p:cNvCxnSpPr/>
          <p:nvPr/>
        </p:nvCxnSpPr>
        <p:spPr>
          <a:xfrm>
            <a:off x="4461489" y="29244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1DDED329-2F3E-4928-B431-ADD99452E879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63123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4F8B13B0-D813-41E4-939F-E2919E92A213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76979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F5783D4B-1D85-464E-97C5-C731D4D9B60F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897887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7B5185A7-A84D-4A65-B840-F9E96B2EE8E8}"/>
              </a:ext>
            </a:extLst>
          </p:cNvPr>
          <p:cNvCxnSpPr>
            <a:cxnSpLocks/>
          </p:cNvCxnSpPr>
          <p:nvPr/>
        </p:nvCxnSpPr>
        <p:spPr>
          <a:xfrm rot="5400000">
            <a:off x="6171428" y="1530176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B9F7CC79-F7A2-459D-81C1-B82585C4ED21}"/>
              </a:ext>
            </a:extLst>
          </p:cNvPr>
          <p:cNvCxnSpPr>
            <a:cxnSpLocks/>
          </p:cNvCxnSpPr>
          <p:nvPr/>
        </p:nvCxnSpPr>
        <p:spPr>
          <a:xfrm rot="5400000">
            <a:off x="3347265" y="1542242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4B8D23EF-954D-455F-AF62-5852BB0151A8}"/>
              </a:ext>
            </a:extLst>
          </p:cNvPr>
          <p:cNvCxnSpPr>
            <a:cxnSpLocks/>
          </p:cNvCxnSpPr>
          <p:nvPr/>
        </p:nvCxnSpPr>
        <p:spPr>
          <a:xfrm rot="5400000">
            <a:off x="8452665" y="4413939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E1E7D13C-7C7E-4F36-B492-87E202565EB0}"/>
              </a:ext>
            </a:extLst>
          </p:cNvPr>
          <p:cNvCxnSpPr>
            <a:cxnSpLocks/>
          </p:cNvCxnSpPr>
          <p:nvPr/>
        </p:nvCxnSpPr>
        <p:spPr>
          <a:xfrm>
            <a:off x="7307661" y="3272812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95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41323AA-8B2D-4B17-BFC9-8087C09D57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A0F0075-6791-490E-B99B-AB1C0A2EBCA0}"/>
              </a:ext>
            </a:extLst>
          </p:cNvPr>
          <p:cNvSpPr txBox="1"/>
          <p:nvPr/>
        </p:nvSpPr>
        <p:spPr>
          <a:xfrm>
            <a:off x="4981304" y="287866"/>
            <a:ext cx="3874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리스크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7401B52-2014-42D5-AAF5-4B4605264C99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7571E63-9A20-4664-99A8-74D1855983A3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사번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DE3AB33-D059-4CEC-9963-840CC6550C2D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1C826C5-D73E-4F5E-9788-AE94E13E66FB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부서번호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09F7C80-CCA5-4797-AE08-6980970DC6F6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7B76167-59E0-40CB-B1B1-D1629753A97E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직급번호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940B102-5789-4E8A-B6F9-EA37471342EA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42868DC-7AB0-4724-942F-1E69F7B0D83B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권한번호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985A088-2582-411C-AA6B-FC1E8A493803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A9EDE14-EC7B-4F5B-90FE-AF49DA308E6A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F384ACB9-C8E4-495D-8D3A-A9005777DC0C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7DDCEB-34AD-4D81-B6C4-CEBDD2E699CB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A8F6672-8E35-472A-9131-86CF170D4F08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2B0D969-5B68-40F6-BA69-B019E793930E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35CFDF5-707B-4C2A-B9D9-6022FD0A8FFF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821A93B-E303-4843-82B2-947DF7065EA7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13BB97C7-E810-4E1E-B1C4-BE5F71A96FF2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2B20859-4284-4D31-8773-66E089987AF7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프로필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CD3A84D9-EBA2-469A-BC85-0C122AF32AC4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ED6609A-B326-4E57-A634-4695F82954D7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 첨부파일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184E87C-4AAE-4011-93DA-419369EF25BB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조치번호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78C7366-F403-4011-B3B9-BFA57BD08CCB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8BDFBD3-2E93-437C-A96F-5AFB811A4A7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파일이름</a:t>
            </a: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825F402-DFD5-47A4-9D6E-3AB1AD517465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D9C9F21-B8DA-4948-BEB0-18761D3C05D8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FA3551F-FFA0-4B21-A493-283923F6DC77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CBE18C60-F3C7-4854-8696-0D42615A31F6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293A15E-84EA-4C8C-ABBA-718B70EE4F1A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2932533-4B96-43A9-8BE1-464A0F3698B1}"/>
              </a:ext>
            </a:extLst>
          </p:cNvPr>
          <p:cNvSpPr/>
          <p:nvPr/>
        </p:nvSpPr>
        <p:spPr>
          <a:xfrm>
            <a:off x="707728" y="3315441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0171FE5-163C-4A7F-B9A9-5019BCF79803}"/>
              </a:ext>
            </a:extLst>
          </p:cNvPr>
          <p:cNvSpPr/>
          <p:nvPr/>
        </p:nvSpPr>
        <p:spPr>
          <a:xfrm>
            <a:off x="707728" y="349759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조치번호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D55547A-623D-414C-B0DA-220FCBCA0362}"/>
              </a:ext>
            </a:extLst>
          </p:cNvPr>
          <p:cNvSpPr/>
          <p:nvPr/>
        </p:nvSpPr>
        <p:spPr>
          <a:xfrm>
            <a:off x="1787728" y="34975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A2A76C3C-F287-463D-A8DC-A727BA5470DE}"/>
              </a:ext>
            </a:extLst>
          </p:cNvPr>
          <p:cNvSpPr/>
          <p:nvPr/>
        </p:nvSpPr>
        <p:spPr>
          <a:xfrm>
            <a:off x="70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이슈번호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A8F2EB5-57A4-4BDA-8511-AB310787D4F7}"/>
              </a:ext>
            </a:extLst>
          </p:cNvPr>
          <p:cNvSpPr/>
          <p:nvPr/>
        </p:nvSpPr>
        <p:spPr>
          <a:xfrm>
            <a:off x="178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5EAF74C-FF23-4A22-B32F-DADBADE049E4}"/>
              </a:ext>
            </a:extLst>
          </p:cNvPr>
          <p:cNvSpPr/>
          <p:nvPr/>
        </p:nvSpPr>
        <p:spPr>
          <a:xfrm>
            <a:off x="707729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담당자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C00D1D2-95EF-4E53-AF6B-32666E80E3F3}"/>
              </a:ext>
            </a:extLst>
          </p:cNvPr>
          <p:cNvSpPr/>
          <p:nvPr/>
        </p:nvSpPr>
        <p:spPr>
          <a:xfrm>
            <a:off x="1787728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C110D6B-6989-4B83-A8DA-D80404F2F5FE}"/>
              </a:ext>
            </a:extLst>
          </p:cNvPr>
          <p:cNvSpPr/>
          <p:nvPr/>
        </p:nvSpPr>
        <p:spPr>
          <a:xfrm>
            <a:off x="70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51793753-DD0B-4242-8F74-CDE4C8AD7032}"/>
              </a:ext>
            </a:extLst>
          </p:cNvPr>
          <p:cNvSpPr/>
          <p:nvPr/>
        </p:nvSpPr>
        <p:spPr>
          <a:xfrm>
            <a:off x="178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9BBF497A-925E-4C9F-AB63-C2F0071D2906}"/>
              </a:ext>
            </a:extLst>
          </p:cNvPr>
          <p:cNvSpPr/>
          <p:nvPr/>
        </p:nvSpPr>
        <p:spPr>
          <a:xfrm>
            <a:off x="707729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조치일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C540748-5BF0-4592-87F7-201E5A79D30D}"/>
              </a:ext>
            </a:extLst>
          </p:cNvPr>
          <p:cNvSpPr/>
          <p:nvPr/>
        </p:nvSpPr>
        <p:spPr>
          <a:xfrm>
            <a:off x="1787728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FB23AB61-0A5D-4B1A-ACD5-7A31E01DFED7}"/>
              </a:ext>
            </a:extLst>
          </p:cNvPr>
          <p:cNvSpPr/>
          <p:nvPr/>
        </p:nvSpPr>
        <p:spPr>
          <a:xfrm>
            <a:off x="70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26D5B00C-D59B-4468-B6A7-A5DCB62DDF2B}"/>
              </a:ext>
            </a:extLst>
          </p:cNvPr>
          <p:cNvSpPr/>
          <p:nvPr/>
        </p:nvSpPr>
        <p:spPr>
          <a:xfrm>
            <a:off x="178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49A85883-429A-4852-A214-898CBAE5884C}"/>
              </a:ext>
            </a:extLst>
          </p:cNvPr>
          <p:cNvSpPr/>
          <p:nvPr/>
        </p:nvSpPr>
        <p:spPr>
          <a:xfrm>
            <a:off x="707729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2C78CF5-C03A-43C3-AE47-F23D70191AE2}"/>
              </a:ext>
            </a:extLst>
          </p:cNvPr>
          <p:cNvSpPr/>
          <p:nvPr/>
        </p:nvSpPr>
        <p:spPr>
          <a:xfrm>
            <a:off x="1787728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06AD2DE-8D79-48CD-BA03-E75599E58D5B}"/>
              </a:ext>
            </a:extLst>
          </p:cNvPr>
          <p:cNvSpPr txBox="1"/>
          <p:nvPr/>
        </p:nvSpPr>
        <p:spPr>
          <a:xfrm>
            <a:off x="3561803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6421AEF-DEE1-4AD4-9156-6DDFF2E8716D}"/>
              </a:ext>
            </a:extLst>
          </p:cNvPr>
          <p:cNvSpPr txBox="1"/>
          <p:nvPr/>
        </p:nvSpPr>
        <p:spPr>
          <a:xfrm>
            <a:off x="805358" y="365385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38D3518-69E8-44CA-BE93-8AA8D063687B}"/>
              </a:ext>
            </a:extLst>
          </p:cNvPr>
          <p:cNvSpPr txBox="1"/>
          <p:nvPr/>
        </p:nvSpPr>
        <p:spPr>
          <a:xfrm>
            <a:off x="805358" y="3833136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EF1CD26-43AF-482B-AF8E-AE66FFE5C8FC}"/>
              </a:ext>
            </a:extLst>
          </p:cNvPr>
          <p:cNvSpPr/>
          <p:nvPr/>
        </p:nvSpPr>
        <p:spPr>
          <a:xfrm>
            <a:off x="3458391" y="5544593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 첨부파일</a:t>
            </a: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5E105A2-E4EA-4AE1-9409-1E24E636B18D}"/>
              </a:ext>
            </a:extLst>
          </p:cNvPr>
          <p:cNvSpPr/>
          <p:nvPr/>
        </p:nvSpPr>
        <p:spPr>
          <a:xfrm>
            <a:off x="3458391" y="57251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이슈번호</a:t>
            </a: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66630A90-E6E7-48E4-8B0D-2C1502170F1D}"/>
              </a:ext>
            </a:extLst>
          </p:cNvPr>
          <p:cNvSpPr/>
          <p:nvPr/>
        </p:nvSpPr>
        <p:spPr>
          <a:xfrm>
            <a:off x="4538391" y="572515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6387955-6C22-4918-8333-71F21A5897DE}"/>
              </a:ext>
            </a:extLst>
          </p:cNvPr>
          <p:cNvSpPr/>
          <p:nvPr/>
        </p:nvSpPr>
        <p:spPr>
          <a:xfrm>
            <a:off x="3458391" y="590612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파일이름</a:t>
            </a: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F0222BA-9B1D-448C-B52D-251A3261DD08}"/>
              </a:ext>
            </a:extLst>
          </p:cNvPr>
          <p:cNvSpPr/>
          <p:nvPr/>
        </p:nvSpPr>
        <p:spPr>
          <a:xfrm>
            <a:off x="4538391" y="590612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ADBF9224-545A-4ACD-AFD2-ED34C3FBCD09}"/>
              </a:ext>
            </a:extLst>
          </p:cNvPr>
          <p:cNvSpPr/>
          <p:nvPr/>
        </p:nvSpPr>
        <p:spPr>
          <a:xfrm>
            <a:off x="3458392" y="608668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A18CCD2C-E39B-454F-8359-EFC7B65C3F8E}"/>
              </a:ext>
            </a:extLst>
          </p:cNvPr>
          <p:cNvSpPr/>
          <p:nvPr/>
        </p:nvSpPr>
        <p:spPr>
          <a:xfrm>
            <a:off x="4538391" y="608668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E7814D1-99E2-46C9-998E-C7FC52BBE931}"/>
              </a:ext>
            </a:extLst>
          </p:cNvPr>
          <p:cNvSpPr/>
          <p:nvPr/>
        </p:nvSpPr>
        <p:spPr>
          <a:xfrm>
            <a:off x="3458391" y="626747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수정일</a:t>
            </a: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58FBE96-4B40-422A-B363-1CC3A6E5D00C}"/>
              </a:ext>
            </a:extLst>
          </p:cNvPr>
          <p:cNvSpPr/>
          <p:nvPr/>
        </p:nvSpPr>
        <p:spPr>
          <a:xfrm>
            <a:off x="4538391" y="626747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97CBAA1F-1C07-430A-A985-F6B2B74F7F30}"/>
              </a:ext>
            </a:extLst>
          </p:cNvPr>
          <p:cNvSpPr txBox="1"/>
          <p:nvPr/>
        </p:nvSpPr>
        <p:spPr>
          <a:xfrm>
            <a:off x="3549738" y="5688603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32A8F50-FF4E-4326-84B3-FEF12A145362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49685811-8F5A-42F0-B3C1-347CE0116C4A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업무번호</a:t>
            </a: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153451D-4679-4E10-9244-C5B46C563841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D4FBA209-8D58-4D7E-A67A-3B21ABDB5AC5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</a:t>
            </a:r>
            <a:r>
              <a:rPr lang="ko-KR" altLang="en-US" sz="8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7B958C85-E45B-4DD2-86CB-3AEF1B3CB2D5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B6B560D-DC93-46C3-925F-71806673F573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업무자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67C50839-E0FF-4CDC-B1EE-635EDB9DFDB6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83B7323-D041-4A2D-BE1B-5F3BA3BFE7A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상위 업무번호</a:t>
            </a: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B2A4F1BA-41F5-43D4-9B3A-DCA014D432AE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4FE27CD8-03FC-466D-938C-A85C1600226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업무명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63BF2AB7-4B15-488C-9403-460F215D3930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4FD38252-94EE-4650-836E-F72648B042D7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168232A-FB07-4764-B0D8-8E6AD7546E4E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381EAD6-75B2-4848-B3A8-F2B7E0FDA46E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배정일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2CACB389-A428-4A66-88DD-291B474CB762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E9F9E1E-E5CF-48D3-8E33-CD279236BEF2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계획 시작일</a:t>
            </a: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88AD569F-9708-4397-828C-D46B77D8F1A3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8C4E3C3-EAAD-4EC8-9AD0-F9D2E1FE395B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계획 종료일</a:t>
            </a: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FE72AC1A-5B2F-4465-BAD5-F0553CF11FDB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FB9942AA-E38D-4B7A-8CA5-EAA0C3C74334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시작일</a:t>
            </a: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6DB1B551-ECC7-4A99-A6D1-867ADE0B2876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FA33759-DADA-489C-899C-AA07FB998AA6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2C68EC57-8556-4EA4-B7E9-7CB4F117E306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81ED3B5-6A6B-480D-A815-7FBAC6F681CD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종료일</a:t>
            </a: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D9D8FAB5-CD81-40CE-B924-E516758F286A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943B1A73-C456-4238-8DEA-5E8E59F70F0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진행률</a:t>
            </a: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58A6B040-8582-4213-B50C-9AA1D5AFCC9B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8B856649-EABA-4793-83C2-E05B594C29DF}"/>
              </a:ext>
            </a:extLst>
          </p:cNvPr>
          <p:cNvCxnSpPr>
            <a:cxnSpLocks/>
            <a:stCxn id="253" idx="0"/>
          </p:cNvCxnSpPr>
          <p:nvPr/>
        </p:nvCxnSpPr>
        <p:spPr>
          <a:xfrm flipV="1">
            <a:off x="1787728" y="1824487"/>
            <a:ext cx="0" cy="149095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타원 308">
            <a:extLst>
              <a:ext uri="{FF2B5EF4-FFF2-40B4-BE49-F238E27FC236}">
                <a16:creationId xmlns:a16="http://schemas.microsoft.com/office/drawing/2014/main" id="{8E11D487-C2F3-4DD4-81C5-EF6271DA4218}"/>
              </a:ext>
            </a:extLst>
          </p:cNvPr>
          <p:cNvSpPr/>
          <p:nvPr/>
        </p:nvSpPr>
        <p:spPr>
          <a:xfrm>
            <a:off x="1739128" y="195214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CB613D2-B976-4058-9029-D4D53F6D4B24}"/>
              </a:ext>
            </a:extLst>
          </p:cNvPr>
          <p:cNvSpPr txBox="1"/>
          <p:nvPr/>
        </p:nvSpPr>
        <p:spPr>
          <a:xfrm>
            <a:off x="790368" y="105564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DD01BFAB-497F-41DF-9BA0-80A0A9F27978}"/>
              </a:ext>
            </a:extLst>
          </p:cNvPr>
          <p:cNvSpPr/>
          <p:nvPr/>
        </p:nvSpPr>
        <p:spPr>
          <a:xfrm>
            <a:off x="3458392" y="3169874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90538FA-E0CC-4FB4-BCF5-E308AA3F6A7E}"/>
              </a:ext>
            </a:extLst>
          </p:cNvPr>
          <p:cNvSpPr/>
          <p:nvPr/>
        </p:nvSpPr>
        <p:spPr>
          <a:xfrm>
            <a:off x="3458392" y="33518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</a:t>
            </a:r>
            <a:r>
              <a:rPr lang="ko-KR" altLang="en-US" sz="8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DC9DE348-4A58-41D9-A3E0-BB5E8D662DA6}"/>
              </a:ext>
            </a:extLst>
          </p:cNvPr>
          <p:cNvSpPr/>
          <p:nvPr/>
        </p:nvSpPr>
        <p:spPr>
          <a:xfrm>
            <a:off x="4538392" y="335187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94C7DEB-2710-4EE6-BB1F-BD8F18E43359}"/>
              </a:ext>
            </a:extLst>
          </p:cNvPr>
          <p:cNvSpPr/>
          <p:nvPr/>
        </p:nvSpPr>
        <p:spPr>
          <a:xfrm>
            <a:off x="345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번호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23E1325-879F-4DC5-8DC3-1ADA22A076C8}"/>
              </a:ext>
            </a:extLst>
          </p:cNvPr>
          <p:cNvSpPr/>
          <p:nvPr/>
        </p:nvSpPr>
        <p:spPr>
          <a:xfrm>
            <a:off x="453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1771267-2C30-4D0A-A94F-6676EDDC9429}"/>
              </a:ext>
            </a:extLst>
          </p:cNvPr>
          <p:cNvSpPr/>
          <p:nvPr/>
        </p:nvSpPr>
        <p:spPr>
          <a:xfrm>
            <a:off x="3458392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업무번호</a:t>
            </a: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D8F8D098-4518-4330-A2D2-0E700BDB164A}"/>
              </a:ext>
            </a:extLst>
          </p:cNvPr>
          <p:cNvSpPr/>
          <p:nvPr/>
        </p:nvSpPr>
        <p:spPr>
          <a:xfrm>
            <a:off x="4538391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6AE91CE8-D484-4E97-87B8-D9A4DE43F111}"/>
              </a:ext>
            </a:extLst>
          </p:cNvPr>
          <p:cNvSpPr/>
          <p:nvPr/>
        </p:nvSpPr>
        <p:spPr>
          <a:xfrm>
            <a:off x="345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요청자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6FC3D71A-B910-4EF1-BFBF-6B4EDB65A505}"/>
              </a:ext>
            </a:extLst>
          </p:cNvPr>
          <p:cNvSpPr/>
          <p:nvPr/>
        </p:nvSpPr>
        <p:spPr>
          <a:xfrm>
            <a:off x="453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0E74AAB-1215-4A29-81E2-D0CAD619AA21}"/>
              </a:ext>
            </a:extLst>
          </p:cNvPr>
          <p:cNvSpPr/>
          <p:nvPr/>
        </p:nvSpPr>
        <p:spPr>
          <a:xfrm>
            <a:off x="3458393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코드번호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2955EA97-972C-4666-B178-AE84E658EE8F}"/>
              </a:ext>
            </a:extLst>
          </p:cNvPr>
          <p:cNvSpPr/>
          <p:nvPr/>
        </p:nvSpPr>
        <p:spPr>
          <a:xfrm>
            <a:off x="4538392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C6B969A-30C5-4684-9FB7-0428CE755AD6}"/>
              </a:ext>
            </a:extLst>
          </p:cNvPr>
          <p:cNvSpPr/>
          <p:nvPr/>
        </p:nvSpPr>
        <p:spPr>
          <a:xfrm>
            <a:off x="345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A6B9973-7274-4775-8F55-2D0C2DFE42A4}"/>
              </a:ext>
            </a:extLst>
          </p:cNvPr>
          <p:cNvSpPr/>
          <p:nvPr/>
        </p:nvSpPr>
        <p:spPr>
          <a:xfrm>
            <a:off x="453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12A19E74-686D-4936-B85C-92AB782B6E81}"/>
              </a:ext>
            </a:extLst>
          </p:cNvPr>
          <p:cNvSpPr/>
          <p:nvPr/>
        </p:nvSpPr>
        <p:spPr>
          <a:xfrm>
            <a:off x="3458393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이슈제목</a:t>
            </a: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62D5C00-9FB7-450C-8BFB-89D1C69BAD14}"/>
              </a:ext>
            </a:extLst>
          </p:cNvPr>
          <p:cNvSpPr/>
          <p:nvPr/>
        </p:nvSpPr>
        <p:spPr>
          <a:xfrm>
            <a:off x="4538392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8A2449-8C61-428C-8CB6-E6CB9FF8BF8F}"/>
              </a:ext>
            </a:extLst>
          </p:cNvPr>
          <p:cNvSpPr/>
          <p:nvPr/>
        </p:nvSpPr>
        <p:spPr>
          <a:xfrm>
            <a:off x="345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이슈내용</a:t>
            </a: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19AA1BB-D56E-4267-850F-AB8510B89009}"/>
              </a:ext>
            </a:extLst>
          </p:cNvPr>
          <p:cNvSpPr/>
          <p:nvPr/>
        </p:nvSpPr>
        <p:spPr>
          <a:xfrm>
            <a:off x="453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6D82F839-A767-412F-B48A-905BD3E7DAB2}"/>
              </a:ext>
            </a:extLst>
          </p:cNvPr>
          <p:cNvSpPr/>
          <p:nvPr/>
        </p:nvSpPr>
        <p:spPr>
          <a:xfrm>
            <a:off x="3458393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</a:t>
            </a: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6C6D51E-4E86-403F-9E0D-D605B8CD766E}"/>
              </a:ext>
            </a:extLst>
          </p:cNvPr>
          <p:cNvSpPr/>
          <p:nvPr/>
        </p:nvSpPr>
        <p:spPr>
          <a:xfrm>
            <a:off x="4538392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6E3F75A-9418-4DD2-96B4-2F2859E74D6E}"/>
              </a:ext>
            </a:extLst>
          </p:cNvPr>
          <p:cNvSpPr txBox="1"/>
          <p:nvPr/>
        </p:nvSpPr>
        <p:spPr>
          <a:xfrm>
            <a:off x="3560888" y="331100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08B6E4E-AB21-4984-84A9-6A8113E1BBD7}"/>
              </a:ext>
            </a:extLst>
          </p:cNvPr>
          <p:cNvSpPr txBox="1"/>
          <p:nvPr/>
        </p:nvSpPr>
        <p:spPr>
          <a:xfrm>
            <a:off x="3560887" y="347971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ABAA7E0B-A4CB-4F8A-9A9D-B2505F59BD29}"/>
              </a:ext>
            </a:extLst>
          </p:cNvPr>
          <p:cNvSpPr/>
          <p:nvPr/>
        </p:nvSpPr>
        <p:spPr>
          <a:xfrm>
            <a:off x="692738" y="5558653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조치코드</a:t>
            </a: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9DB9A59-D1AA-4BF0-8CBE-7D965160964F}"/>
              </a:ext>
            </a:extLst>
          </p:cNvPr>
          <p:cNvSpPr/>
          <p:nvPr/>
        </p:nvSpPr>
        <p:spPr>
          <a:xfrm>
            <a:off x="692738" y="573921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번호</a:t>
            </a: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4A7E856-920A-41B4-83E2-0A11CD843FC8}"/>
              </a:ext>
            </a:extLst>
          </p:cNvPr>
          <p:cNvSpPr/>
          <p:nvPr/>
        </p:nvSpPr>
        <p:spPr>
          <a:xfrm>
            <a:off x="1772738" y="57392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F76AF023-A87B-45A8-A1A5-43D9B22597AC}"/>
              </a:ext>
            </a:extLst>
          </p:cNvPr>
          <p:cNvSpPr/>
          <p:nvPr/>
        </p:nvSpPr>
        <p:spPr>
          <a:xfrm>
            <a:off x="69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구분</a:t>
            </a: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7DAFDDEF-EAF5-44AA-A188-A21B7C46F32B}"/>
              </a:ext>
            </a:extLst>
          </p:cNvPr>
          <p:cNvSpPr/>
          <p:nvPr/>
        </p:nvSpPr>
        <p:spPr>
          <a:xfrm>
            <a:off x="177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550D82BC-58C8-4885-8C63-2E7EC9B85ABA}"/>
              </a:ext>
            </a:extLst>
          </p:cNvPr>
          <p:cNvSpPr/>
          <p:nvPr/>
        </p:nvSpPr>
        <p:spPr>
          <a:xfrm>
            <a:off x="692739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코드명</a:t>
            </a: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AFA1E1F4-4041-44A0-9F11-AD27F160A6A2}"/>
              </a:ext>
            </a:extLst>
          </p:cNvPr>
          <p:cNvSpPr/>
          <p:nvPr/>
        </p:nvSpPr>
        <p:spPr>
          <a:xfrm>
            <a:off x="1772738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D07EA7D-5E5C-4B0C-8784-F425F3B24D0F}"/>
              </a:ext>
            </a:extLst>
          </p:cNvPr>
          <p:cNvSpPr txBox="1"/>
          <p:nvPr/>
        </p:nvSpPr>
        <p:spPr>
          <a:xfrm>
            <a:off x="3561803" y="14126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101B183F-EB58-4230-9152-39FF8883C2AB}"/>
              </a:ext>
            </a:extLst>
          </p:cNvPr>
          <p:cNvSpPr txBox="1"/>
          <p:nvPr/>
        </p:nvSpPr>
        <p:spPr>
          <a:xfrm>
            <a:off x="3561803" y="158963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E92740D4-50C5-4A89-936B-948976C10217}"/>
              </a:ext>
            </a:extLst>
          </p:cNvPr>
          <p:cNvSpPr txBox="1"/>
          <p:nvPr/>
        </p:nvSpPr>
        <p:spPr>
          <a:xfrm>
            <a:off x="3560888" y="366047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F012B1C1-5E1C-452B-98BA-274E6F17E120}"/>
              </a:ext>
            </a:extLst>
          </p:cNvPr>
          <p:cNvSpPr txBox="1"/>
          <p:nvPr/>
        </p:nvSpPr>
        <p:spPr>
          <a:xfrm>
            <a:off x="3560887" y="38291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49E692BA-51EC-4585-A889-602C40F5B135}"/>
              </a:ext>
            </a:extLst>
          </p:cNvPr>
          <p:cNvSpPr/>
          <p:nvPr/>
        </p:nvSpPr>
        <p:spPr>
          <a:xfrm>
            <a:off x="6276272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신청일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54861F36-3D26-4449-A6DC-22D76B7DF919}"/>
              </a:ext>
            </a:extLst>
          </p:cNvPr>
          <p:cNvSpPr/>
          <p:nvPr/>
        </p:nvSpPr>
        <p:spPr>
          <a:xfrm>
            <a:off x="7356271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7F9A34BE-4E2D-47F7-BC76-ACFB301993A5}"/>
              </a:ext>
            </a:extLst>
          </p:cNvPr>
          <p:cNvSpPr/>
          <p:nvPr/>
        </p:nvSpPr>
        <p:spPr>
          <a:xfrm>
            <a:off x="627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완료일</a:t>
            </a: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6C2FE8-B483-49EC-AF23-8306C78277CC}"/>
              </a:ext>
            </a:extLst>
          </p:cNvPr>
          <p:cNvSpPr/>
          <p:nvPr/>
        </p:nvSpPr>
        <p:spPr>
          <a:xfrm>
            <a:off x="735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DBA76134-4600-46AA-93FA-E29C733FC828}"/>
              </a:ext>
            </a:extLst>
          </p:cNvPr>
          <p:cNvSpPr/>
          <p:nvPr/>
        </p:nvSpPr>
        <p:spPr>
          <a:xfrm>
            <a:off x="6276272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코멘트</a:t>
            </a: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6A747EE7-E5F0-4404-A36B-00C5298E6D9B}"/>
              </a:ext>
            </a:extLst>
          </p:cNvPr>
          <p:cNvSpPr/>
          <p:nvPr/>
        </p:nvSpPr>
        <p:spPr>
          <a:xfrm>
            <a:off x="7356271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67D59298-04BD-4AC0-81B5-F853B29315D7}"/>
              </a:ext>
            </a:extLst>
          </p:cNvPr>
          <p:cNvSpPr/>
          <p:nvPr/>
        </p:nvSpPr>
        <p:spPr>
          <a:xfrm>
            <a:off x="627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타입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E6E99501-26CD-478F-826F-B9E781204D82}"/>
              </a:ext>
            </a:extLst>
          </p:cNvPr>
          <p:cNvSpPr/>
          <p:nvPr/>
        </p:nvSpPr>
        <p:spPr>
          <a:xfrm>
            <a:off x="735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6BB8C8D-050D-4081-830B-46B9D2F41C66}"/>
              </a:ext>
            </a:extLst>
          </p:cNvPr>
          <p:cNvSpPr/>
          <p:nvPr/>
        </p:nvSpPr>
        <p:spPr>
          <a:xfrm>
            <a:off x="6276272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오픈</a:t>
            </a: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72A8B96C-0338-475D-A6EF-7A6725146709}"/>
              </a:ext>
            </a:extLst>
          </p:cNvPr>
          <p:cNvSpPr/>
          <p:nvPr/>
        </p:nvSpPr>
        <p:spPr>
          <a:xfrm>
            <a:off x="7356271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F3A2F873-7539-401B-B40C-6EF0D4FD8C2D}"/>
              </a:ext>
            </a:extLst>
          </p:cNvPr>
          <p:cNvSpPr/>
          <p:nvPr/>
        </p:nvSpPr>
        <p:spPr>
          <a:xfrm>
            <a:off x="627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</a:t>
            </a: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8BE1BBAC-13D3-4B65-BDF1-BCC609D13979}"/>
              </a:ext>
            </a:extLst>
          </p:cNvPr>
          <p:cNvSpPr/>
          <p:nvPr/>
        </p:nvSpPr>
        <p:spPr>
          <a:xfrm>
            <a:off x="735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23BF6C09-2884-47C2-AD8D-14B02BED9BD6}"/>
              </a:ext>
            </a:extLst>
          </p:cNvPr>
          <p:cNvCxnSpPr/>
          <p:nvPr/>
        </p:nvCxnSpPr>
        <p:spPr>
          <a:xfrm flipV="1">
            <a:off x="2662238" y="5238750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화살표 연결선 355">
            <a:extLst>
              <a:ext uri="{FF2B5EF4-FFF2-40B4-BE49-F238E27FC236}">
                <a16:creationId xmlns:a16="http://schemas.microsoft.com/office/drawing/2014/main" id="{A6C7A68F-F230-452C-9E24-ADAA4B88C69F}"/>
              </a:ext>
            </a:extLst>
          </p:cNvPr>
          <p:cNvCxnSpPr>
            <a:endCxn id="326" idx="1"/>
          </p:cNvCxnSpPr>
          <p:nvPr/>
        </p:nvCxnSpPr>
        <p:spPr>
          <a:xfrm flipV="1">
            <a:off x="2662238" y="4687066"/>
            <a:ext cx="796154" cy="556447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836D407D-6C65-4A12-8C26-B2E9667938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00534" y="2292004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id="{4FC967D6-405B-4DBE-93FF-99EB2A524BD0}"/>
              </a:ext>
            </a:extLst>
          </p:cNvPr>
          <p:cNvCxnSpPr>
            <a:cxnSpLocks/>
          </p:cNvCxnSpPr>
          <p:nvPr/>
        </p:nvCxnSpPr>
        <p:spPr>
          <a:xfrm flipH="1">
            <a:off x="2520315" y="2444427"/>
            <a:ext cx="632141" cy="86886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263DB9D7-CD8B-4647-BA22-5E13FD20BF26}"/>
              </a:ext>
            </a:extLst>
          </p:cNvPr>
          <p:cNvCxnSpPr/>
          <p:nvPr/>
        </p:nvCxnSpPr>
        <p:spPr>
          <a:xfrm flipH="1">
            <a:off x="2867728" y="3966105"/>
            <a:ext cx="590664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타원 359">
            <a:extLst>
              <a:ext uri="{FF2B5EF4-FFF2-40B4-BE49-F238E27FC236}">
                <a16:creationId xmlns:a16="http://schemas.microsoft.com/office/drawing/2014/main" id="{418032D8-0229-4565-9828-2CA00431B82B}"/>
              </a:ext>
            </a:extLst>
          </p:cNvPr>
          <p:cNvSpPr/>
          <p:nvPr/>
        </p:nvSpPr>
        <p:spPr>
          <a:xfrm>
            <a:off x="2574460" y="310378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9B3446E4-CFEC-425D-A738-364AEAE44ACE}"/>
              </a:ext>
            </a:extLst>
          </p:cNvPr>
          <p:cNvSpPr/>
          <p:nvPr/>
        </p:nvSpPr>
        <p:spPr>
          <a:xfrm>
            <a:off x="3251934" y="4750352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E7081CB4-D488-48DC-B746-AD31B131333A}"/>
              </a:ext>
            </a:extLst>
          </p:cNvPr>
          <p:cNvSpPr/>
          <p:nvPr/>
        </p:nvSpPr>
        <p:spPr>
          <a:xfrm>
            <a:off x="3017260" y="3914916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ED92C57C-2EC1-4BA1-BD5A-FB1C12C16A8C}"/>
              </a:ext>
            </a:extLst>
          </p:cNvPr>
          <p:cNvCxnSpPr>
            <a:endCxn id="311" idx="0"/>
          </p:cNvCxnSpPr>
          <p:nvPr/>
        </p:nvCxnSpPr>
        <p:spPr>
          <a:xfrm>
            <a:off x="4538391" y="2702444"/>
            <a:ext cx="1" cy="46743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id="{C8B7350E-F49F-4019-847D-33AECCC83AFE}"/>
              </a:ext>
            </a:extLst>
          </p:cNvPr>
          <p:cNvCxnSpPr>
            <a:cxnSpLocks/>
            <a:endCxn id="271" idx="0"/>
          </p:cNvCxnSpPr>
          <p:nvPr/>
        </p:nvCxnSpPr>
        <p:spPr>
          <a:xfrm flipH="1">
            <a:off x="4538391" y="4950480"/>
            <a:ext cx="1" cy="59411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타원 364">
            <a:extLst>
              <a:ext uri="{FF2B5EF4-FFF2-40B4-BE49-F238E27FC236}">
                <a16:creationId xmlns:a16="http://schemas.microsoft.com/office/drawing/2014/main" id="{AF41810B-42AC-4D9F-B903-745EA745023F}"/>
              </a:ext>
            </a:extLst>
          </p:cNvPr>
          <p:cNvSpPr/>
          <p:nvPr/>
        </p:nvSpPr>
        <p:spPr>
          <a:xfrm>
            <a:off x="4489791" y="2943639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BDF43685-729B-4490-A1F8-BB9428E054A4}"/>
              </a:ext>
            </a:extLst>
          </p:cNvPr>
          <p:cNvSpPr/>
          <p:nvPr/>
        </p:nvSpPr>
        <p:spPr>
          <a:xfrm>
            <a:off x="4489791" y="5319408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7" name="직선 화살표 연결선 366">
            <a:extLst>
              <a:ext uri="{FF2B5EF4-FFF2-40B4-BE49-F238E27FC236}">
                <a16:creationId xmlns:a16="http://schemas.microsoft.com/office/drawing/2014/main" id="{3319D170-692C-43EF-85A0-D43668A0DEC8}"/>
              </a:ext>
            </a:extLst>
          </p:cNvPr>
          <p:cNvCxnSpPr/>
          <p:nvPr/>
        </p:nvCxnSpPr>
        <p:spPr>
          <a:xfrm>
            <a:off x="5618391" y="2429505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CC793367-7E85-49F1-99AE-8B26EEBB4A46}"/>
              </a:ext>
            </a:extLst>
          </p:cNvPr>
          <p:cNvCxnSpPr>
            <a:cxnSpLocks/>
          </p:cNvCxnSpPr>
          <p:nvPr/>
        </p:nvCxnSpPr>
        <p:spPr>
          <a:xfrm flipH="1">
            <a:off x="5618391" y="3477173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타원 368">
            <a:extLst>
              <a:ext uri="{FF2B5EF4-FFF2-40B4-BE49-F238E27FC236}">
                <a16:creationId xmlns:a16="http://schemas.microsoft.com/office/drawing/2014/main" id="{B176294B-D40D-45D6-BD49-A9CE689265A8}"/>
              </a:ext>
            </a:extLst>
          </p:cNvPr>
          <p:cNvSpPr/>
          <p:nvPr/>
        </p:nvSpPr>
        <p:spPr>
          <a:xfrm>
            <a:off x="6061192" y="2377305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09561254-02CC-4D91-B242-871529B451ED}"/>
              </a:ext>
            </a:extLst>
          </p:cNvPr>
          <p:cNvSpPr/>
          <p:nvPr/>
        </p:nvSpPr>
        <p:spPr>
          <a:xfrm>
            <a:off x="5734590" y="3421798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71" name="직선 연결선 370">
            <a:extLst>
              <a:ext uri="{FF2B5EF4-FFF2-40B4-BE49-F238E27FC236}">
                <a16:creationId xmlns:a16="http://schemas.microsoft.com/office/drawing/2014/main" id="{CFF01D89-C4DB-465D-807B-F16564600122}"/>
              </a:ext>
            </a:extLst>
          </p:cNvPr>
          <p:cNvCxnSpPr/>
          <p:nvPr/>
        </p:nvCxnSpPr>
        <p:spPr>
          <a:xfrm>
            <a:off x="1739128" y="32598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직선 연결선 371">
            <a:extLst>
              <a:ext uri="{FF2B5EF4-FFF2-40B4-BE49-F238E27FC236}">
                <a16:creationId xmlns:a16="http://schemas.microsoft.com/office/drawing/2014/main" id="{B64FD173-A9A5-4D2B-88A1-B5743AF590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2445928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연결선 372">
            <a:extLst>
              <a:ext uri="{FF2B5EF4-FFF2-40B4-BE49-F238E27FC236}">
                <a16:creationId xmlns:a16="http://schemas.microsoft.com/office/drawing/2014/main" id="{AB36E3B0-323C-47B4-8898-64BCBC2B46EA}"/>
              </a:ext>
            </a:extLst>
          </p:cNvPr>
          <p:cNvCxnSpPr/>
          <p:nvPr/>
        </p:nvCxnSpPr>
        <p:spPr>
          <a:xfrm>
            <a:off x="2613638" y="5502569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직선 연결선 373">
            <a:extLst>
              <a:ext uri="{FF2B5EF4-FFF2-40B4-BE49-F238E27FC236}">
                <a16:creationId xmlns:a16="http://schemas.microsoft.com/office/drawing/2014/main" id="{1D16CFFD-8C4A-494F-9CAF-8578F43C89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396531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>
            <a:extLst>
              <a:ext uri="{FF2B5EF4-FFF2-40B4-BE49-F238E27FC236}">
                <a16:creationId xmlns:a16="http://schemas.microsoft.com/office/drawing/2014/main" id="{71958605-8B66-40C8-ABA4-9D10F7AFEDDB}"/>
              </a:ext>
            </a:extLst>
          </p:cNvPr>
          <p:cNvCxnSpPr/>
          <p:nvPr/>
        </p:nvCxnSpPr>
        <p:spPr>
          <a:xfrm>
            <a:off x="4489791" y="274552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>
            <a:extLst>
              <a:ext uri="{FF2B5EF4-FFF2-40B4-BE49-F238E27FC236}">
                <a16:creationId xmlns:a16="http://schemas.microsoft.com/office/drawing/2014/main" id="{1637C29E-E5BF-4163-B229-C033200B5A17}"/>
              </a:ext>
            </a:extLst>
          </p:cNvPr>
          <p:cNvCxnSpPr/>
          <p:nvPr/>
        </p:nvCxnSpPr>
        <p:spPr>
          <a:xfrm>
            <a:off x="4489791" y="50124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>
            <a:extLst>
              <a:ext uri="{FF2B5EF4-FFF2-40B4-BE49-F238E27FC236}">
                <a16:creationId xmlns:a16="http://schemas.microsoft.com/office/drawing/2014/main" id="{555A2A06-5FDA-4A38-AB23-0828943462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33822" y="24259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연결선 377">
            <a:extLst>
              <a:ext uri="{FF2B5EF4-FFF2-40B4-BE49-F238E27FC236}">
                <a16:creationId xmlns:a16="http://schemas.microsoft.com/office/drawing/2014/main" id="{9F5AAE86-4B56-4282-B80D-F8592D88983C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81510" y="347760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F76AF023-A87B-45A8-A1A5-43D9B22597AC}"/>
              </a:ext>
            </a:extLst>
          </p:cNvPr>
          <p:cNvSpPr/>
          <p:nvPr/>
        </p:nvSpPr>
        <p:spPr>
          <a:xfrm>
            <a:off x="69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코드설명</a:t>
            </a: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7DAFDDEF-EAF5-44AA-A188-A21B7C46F32B}"/>
              </a:ext>
            </a:extLst>
          </p:cNvPr>
          <p:cNvSpPr/>
          <p:nvPr/>
        </p:nvSpPr>
        <p:spPr>
          <a:xfrm>
            <a:off x="177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3575456" y="4012545"/>
            <a:ext cx="457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18ADAA8-45D4-4B41-B6D5-5BECFE31B51E}"/>
              </a:ext>
            </a:extLst>
          </p:cNvPr>
          <p:cNvSpPr txBox="1"/>
          <p:nvPr/>
        </p:nvSpPr>
        <p:spPr>
          <a:xfrm>
            <a:off x="7172243" y="5506946"/>
            <a:ext cx="1258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식별 관계</a:t>
            </a:r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5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비식별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관계</a:t>
            </a: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16E9A231-152F-4C9F-B24A-2C53C68D7AA5}"/>
              </a:ext>
            </a:extLst>
          </p:cNvPr>
          <p:cNvSpPr/>
          <p:nvPr/>
        </p:nvSpPr>
        <p:spPr>
          <a:xfrm>
            <a:off x="6771269" y="5294586"/>
            <a:ext cx="1665001" cy="11582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29257B5C-1054-43AB-A26E-E6EC7C4CB59E}"/>
              </a:ext>
            </a:extLst>
          </p:cNvPr>
          <p:cNvCxnSpPr>
            <a:cxnSpLocks/>
          </p:cNvCxnSpPr>
          <p:nvPr/>
        </p:nvCxnSpPr>
        <p:spPr>
          <a:xfrm flipV="1">
            <a:off x="7026699" y="5970585"/>
            <a:ext cx="0" cy="253776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EC95967E-6C0D-4C55-B8E4-E460D044E15E}"/>
              </a:ext>
            </a:extLst>
          </p:cNvPr>
          <p:cNvCxnSpPr>
            <a:cxnSpLocks/>
          </p:cNvCxnSpPr>
          <p:nvPr/>
        </p:nvCxnSpPr>
        <p:spPr>
          <a:xfrm flipV="1">
            <a:off x="7026699" y="5506946"/>
            <a:ext cx="0" cy="25377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024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41323AA-8B2D-4B17-BFC9-8087C09D57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A0F0075-6791-490E-B99B-AB1C0A2EBCA0}"/>
              </a:ext>
            </a:extLst>
          </p:cNvPr>
          <p:cNvSpPr txBox="1"/>
          <p:nvPr/>
        </p:nvSpPr>
        <p:spPr>
          <a:xfrm>
            <a:off x="4981304" y="287866"/>
            <a:ext cx="3874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리스크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7401B52-2014-42D5-AAF5-4B4605264C99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7571E63-9A20-4664-99A8-74D1855983A3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DE3AB33-D059-4CEC-9963-840CC6550C2D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1C826C5-D73E-4F5E-9788-AE94E13E66FB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DEPTNO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09F7C80-CCA5-4797-AE08-6980970DC6F6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7B76167-59E0-40CB-B1B1-D1629753A97E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RANKNO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940B102-5789-4E8A-B6F9-EA37471342EA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42868DC-7AB0-4724-942F-1E69F7B0D83B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AUTHNO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985A088-2582-411C-AA6B-FC1E8A493803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A9EDE14-EC7B-4F5B-90FE-AF49DA308E6A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PASS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F384ACB9-C8E4-495D-8D3A-A9005777DC0C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7DDCEB-34AD-4D81-B6C4-CEBDD2E699CB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A8F6672-8E35-472A-9131-86CF170D4F08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2B0D969-5B68-40F6-BA69-B019E793930E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35CFDF5-707B-4C2A-B9D9-6022FD0A8FFF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821A93B-E303-4843-82B2-947DF7065EA7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HIREDATE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13BB97C7-E810-4E1E-B1C4-BE5F71A96FF2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2B20859-4284-4D31-8773-66E089987AF7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PROFILE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CD3A84D9-EBA2-469A-BC85-0C122AF32AC4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ED6609A-B326-4E57-A634-4695F82954D7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MEASUREFILE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184E87C-4AAE-4011-93DA-419369EF25BB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MEASURENO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78C7366-F403-4011-B3B9-BFA57BD08CCB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8BDFBD3-2E93-437C-A96F-5AFB811A4A7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825F402-DFD5-47A4-9D6E-3AB1AD517465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D9C9F21-B8DA-4948-BEB0-18761D3C05D8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FA3551F-FFA0-4B21-A493-283923F6DC77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CBE18C60-F3C7-4854-8696-0D42615A31F6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293A15E-84EA-4C8C-ABBA-718B70EE4F1A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2932533-4B96-43A9-8BE1-464A0F3698B1}"/>
              </a:ext>
            </a:extLst>
          </p:cNvPr>
          <p:cNvSpPr/>
          <p:nvPr/>
        </p:nvSpPr>
        <p:spPr>
          <a:xfrm>
            <a:off x="707728" y="3315441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MEASURE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0171FE5-163C-4A7F-B9A9-5019BCF79803}"/>
              </a:ext>
            </a:extLst>
          </p:cNvPr>
          <p:cNvSpPr/>
          <p:nvPr/>
        </p:nvSpPr>
        <p:spPr>
          <a:xfrm>
            <a:off x="707728" y="349759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MEASURENO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D55547A-623D-414C-B0DA-220FCBCA0362}"/>
              </a:ext>
            </a:extLst>
          </p:cNvPr>
          <p:cNvSpPr/>
          <p:nvPr/>
        </p:nvSpPr>
        <p:spPr>
          <a:xfrm>
            <a:off x="1787728" y="34975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A2A76C3C-F287-463D-A8DC-A727BA5470DE}"/>
              </a:ext>
            </a:extLst>
          </p:cNvPr>
          <p:cNvSpPr/>
          <p:nvPr/>
        </p:nvSpPr>
        <p:spPr>
          <a:xfrm>
            <a:off x="70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ISSUENO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A8F2EB5-57A4-4BDA-8511-AB310787D4F7}"/>
              </a:ext>
            </a:extLst>
          </p:cNvPr>
          <p:cNvSpPr/>
          <p:nvPr/>
        </p:nvSpPr>
        <p:spPr>
          <a:xfrm>
            <a:off x="178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5EAF74C-FF23-4A22-B32F-DADBADE049E4}"/>
              </a:ext>
            </a:extLst>
          </p:cNvPr>
          <p:cNvSpPr/>
          <p:nvPr/>
        </p:nvSpPr>
        <p:spPr>
          <a:xfrm>
            <a:off x="707729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C00D1D2-95EF-4E53-AF6B-32666E80E3F3}"/>
              </a:ext>
            </a:extLst>
          </p:cNvPr>
          <p:cNvSpPr/>
          <p:nvPr/>
        </p:nvSpPr>
        <p:spPr>
          <a:xfrm>
            <a:off x="1787728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C110D6B-6989-4B83-A8DA-D80404F2F5FE}"/>
              </a:ext>
            </a:extLst>
          </p:cNvPr>
          <p:cNvSpPr/>
          <p:nvPr/>
        </p:nvSpPr>
        <p:spPr>
          <a:xfrm>
            <a:off x="70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51793753-DD0B-4242-8F74-CDE4C8AD7032}"/>
              </a:ext>
            </a:extLst>
          </p:cNvPr>
          <p:cNvSpPr/>
          <p:nvPr/>
        </p:nvSpPr>
        <p:spPr>
          <a:xfrm>
            <a:off x="178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9BBF497A-925E-4C9F-AB63-C2F0071D2906}"/>
              </a:ext>
            </a:extLst>
          </p:cNvPr>
          <p:cNvSpPr/>
          <p:nvPr/>
        </p:nvSpPr>
        <p:spPr>
          <a:xfrm>
            <a:off x="707729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MEASUREDATE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C540748-5BF0-4592-87F7-201E5A79D30D}"/>
              </a:ext>
            </a:extLst>
          </p:cNvPr>
          <p:cNvSpPr/>
          <p:nvPr/>
        </p:nvSpPr>
        <p:spPr>
          <a:xfrm>
            <a:off x="1787728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FB23AB61-0A5D-4B1A-ACD5-7A31E01DFED7}"/>
              </a:ext>
            </a:extLst>
          </p:cNvPr>
          <p:cNvSpPr/>
          <p:nvPr/>
        </p:nvSpPr>
        <p:spPr>
          <a:xfrm>
            <a:off x="70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26D5B00C-D59B-4468-B6A7-A5DCB62DDF2B}"/>
              </a:ext>
            </a:extLst>
          </p:cNvPr>
          <p:cNvSpPr/>
          <p:nvPr/>
        </p:nvSpPr>
        <p:spPr>
          <a:xfrm>
            <a:off x="178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49A85883-429A-4852-A214-898CBAE5884C}"/>
              </a:ext>
            </a:extLst>
          </p:cNvPr>
          <p:cNvSpPr/>
          <p:nvPr/>
        </p:nvSpPr>
        <p:spPr>
          <a:xfrm>
            <a:off x="707729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2C78CF5-C03A-43C3-AE47-F23D70191AE2}"/>
              </a:ext>
            </a:extLst>
          </p:cNvPr>
          <p:cNvSpPr/>
          <p:nvPr/>
        </p:nvSpPr>
        <p:spPr>
          <a:xfrm>
            <a:off x="1787728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06AD2DE-8D79-48CD-BA03-E75599E58D5B}"/>
              </a:ext>
            </a:extLst>
          </p:cNvPr>
          <p:cNvSpPr txBox="1"/>
          <p:nvPr/>
        </p:nvSpPr>
        <p:spPr>
          <a:xfrm>
            <a:off x="3561803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6421AEF-DEE1-4AD4-9156-6DDFF2E8716D}"/>
              </a:ext>
            </a:extLst>
          </p:cNvPr>
          <p:cNvSpPr txBox="1"/>
          <p:nvPr/>
        </p:nvSpPr>
        <p:spPr>
          <a:xfrm>
            <a:off x="805358" y="365385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38D3518-69E8-44CA-BE93-8AA8D063687B}"/>
              </a:ext>
            </a:extLst>
          </p:cNvPr>
          <p:cNvSpPr txBox="1"/>
          <p:nvPr/>
        </p:nvSpPr>
        <p:spPr>
          <a:xfrm>
            <a:off x="805358" y="3833136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EF1CD26-43AF-482B-AF8E-AE66FFE5C8FC}"/>
              </a:ext>
            </a:extLst>
          </p:cNvPr>
          <p:cNvSpPr/>
          <p:nvPr/>
        </p:nvSpPr>
        <p:spPr>
          <a:xfrm>
            <a:off x="3458392" y="5549702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ISSUEFILE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5E105A2-E4EA-4AE1-9409-1E24E636B18D}"/>
              </a:ext>
            </a:extLst>
          </p:cNvPr>
          <p:cNvSpPr/>
          <p:nvPr/>
        </p:nvSpPr>
        <p:spPr>
          <a:xfrm>
            <a:off x="3458392" y="573026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ISSUENO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66630A90-E6E7-48E4-8B0D-2C1502170F1D}"/>
              </a:ext>
            </a:extLst>
          </p:cNvPr>
          <p:cNvSpPr/>
          <p:nvPr/>
        </p:nvSpPr>
        <p:spPr>
          <a:xfrm>
            <a:off x="4538392" y="573025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6387955-6C22-4918-8333-71F21A5897DE}"/>
              </a:ext>
            </a:extLst>
          </p:cNvPr>
          <p:cNvSpPr/>
          <p:nvPr/>
        </p:nvSpPr>
        <p:spPr>
          <a:xfrm>
            <a:off x="3458392" y="591123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F0222BA-9B1D-448C-B52D-251A3261DD08}"/>
              </a:ext>
            </a:extLst>
          </p:cNvPr>
          <p:cNvSpPr/>
          <p:nvPr/>
        </p:nvSpPr>
        <p:spPr>
          <a:xfrm>
            <a:off x="4538392" y="591123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ADBF9224-545A-4ACD-AFD2-ED34C3FBCD09}"/>
              </a:ext>
            </a:extLst>
          </p:cNvPr>
          <p:cNvSpPr/>
          <p:nvPr/>
        </p:nvSpPr>
        <p:spPr>
          <a:xfrm>
            <a:off x="3458393" y="60917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A18CCD2C-E39B-454F-8359-EFC7B65C3F8E}"/>
              </a:ext>
            </a:extLst>
          </p:cNvPr>
          <p:cNvSpPr/>
          <p:nvPr/>
        </p:nvSpPr>
        <p:spPr>
          <a:xfrm>
            <a:off x="4538392" y="60917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E7814D1-99E2-46C9-998E-C7FC52BBE931}"/>
              </a:ext>
            </a:extLst>
          </p:cNvPr>
          <p:cNvSpPr/>
          <p:nvPr/>
        </p:nvSpPr>
        <p:spPr>
          <a:xfrm>
            <a:off x="3458392" y="627258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58FBE96-4B40-422A-B363-1CC3A6E5D00C}"/>
              </a:ext>
            </a:extLst>
          </p:cNvPr>
          <p:cNvSpPr/>
          <p:nvPr/>
        </p:nvSpPr>
        <p:spPr>
          <a:xfrm>
            <a:off x="4538392" y="627258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97CBAA1F-1C07-430A-A985-F6B2B74F7F30}"/>
              </a:ext>
            </a:extLst>
          </p:cNvPr>
          <p:cNvSpPr txBox="1"/>
          <p:nvPr/>
        </p:nvSpPr>
        <p:spPr>
          <a:xfrm>
            <a:off x="3560887" y="569315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32A8F50-FF4E-4326-84B3-FEF12A145362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TASK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49685811-8F5A-42F0-B3C1-347CE0116C4A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TASKNO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153451D-4679-4E10-9244-C5B46C563841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D4FBA209-8D58-4D7E-A67A-3B21ABDB5AC5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7B958C85-E45B-4DD2-86CB-3AEF1B3CB2D5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B6B560D-DC93-46C3-925F-71806673F573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67C50839-E0FF-4CDC-B1EE-635EDB9DFDB6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83B7323-D041-4A2D-BE1B-5F3BA3BFE7A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REFNO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B2A4F1BA-41F5-43D4-9B3A-DCA014D432AE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4FE27CD8-03FC-466D-938C-A85C1600226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63BF2AB7-4B15-488C-9403-460F215D3930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4FD38252-94EE-4650-836E-F72648B042D7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168232A-FB07-4764-B0D8-8E6AD7546E4E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381EAD6-75B2-4848-B3A8-F2B7E0FDA46E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ASSIGNDATE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2CACB389-A428-4A66-88DD-291B474CB762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E9F9E1E-E5CF-48D3-8E33-CD279236BEF2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P_STARTDATE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88AD569F-9708-4397-828C-D46B77D8F1A3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8C4E3C3-EAAD-4EC8-9AD0-F9D2E1FE395B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P_ENDDATE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FE72AC1A-5B2F-4465-BAD5-F0553CF11FDB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FB9942AA-E38D-4B7A-8CA5-EAA0C3C74334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T_STARTDATE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6DB1B551-ECC7-4A99-A6D1-867ADE0B2876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FA33759-DADA-489C-899C-AA07FB998AA6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2C68EC57-8556-4EA4-B7E9-7CB4F117E306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81ED3B5-6A6B-480D-A815-7FBAC6F681CD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T_ENDDATE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D9D8FAB5-CD81-40CE-B924-E516758F286A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943B1A73-C456-4238-8DEA-5E8E59F70F0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PROGRESS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58A6B040-8582-4213-B50C-9AA1D5AFCC9B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8B856649-EABA-4793-83C2-E05B594C29DF}"/>
              </a:ext>
            </a:extLst>
          </p:cNvPr>
          <p:cNvCxnSpPr>
            <a:cxnSpLocks/>
            <a:stCxn id="253" idx="0"/>
          </p:cNvCxnSpPr>
          <p:nvPr/>
        </p:nvCxnSpPr>
        <p:spPr>
          <a:xfrm flipV="1">
            <a:off x="1787728" y="1824487"/>
            <a:ext cx="0" cy="149095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타원 308">
            <a:extLst>
              <a:ext uri="{FF2B5EF4-FFF2-40B4-BE49-F238E27FC236}">
                <a16:creationId xmlns:a16="http://schemas.microsoft.com/office/drawing/2014/main" id="{8E11D487-C2F3-4DD4-81C5-EF6271DA4218}"/>
              </a:ext>
            </a:extLst>
          </p:cNvPr>
          <p:cNvSpPr/>
          <p:nvPr/>
        </p:nvSpPr>
        <p:spPr>
          <a:xfrm>
            <a:off x="1739128" y="195214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CB613D2-B976-4058-9029-D4D53F6D4B24}"/>
              </a:ext>
            </a:extLst>
          </p:cNvPr>
          <p:cNvSpPr txBox="1"/>
          <p:nvPr/>
        </p:nvSpPr>
        <p:spPr>
          <a:xfrm>
            <a:off x="790368" y="105564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DD01BFAB-497F-41DF-9BA0-80A0A9F27978}"/>
              </a:ext>
            </a:extLst>
          </p:cNvPr>
          <p:cNvSpPr/>
          <p:nvPr/>
        </p:nvSpPr>
        <p:spPr>
          <a:xfrm>
            <a:off x="3458392" y="3169874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ISSUE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90538FA-E0CC-4FB4-BCF5-E308AA3F6A7E}"/>
              </a:ext>
            </a:extLst>
          </p:cNvPr>
          <p:cNvSpPr/>
          <p:nvPr/>
        </p:nvSpPr>
        <p:spPr>
          <a:xfrm>
            <a:off x="3458392" y="33518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ISSUENO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DC9DE348-4A58-41D9-A3E0-BB5E8D662DA6}"/>
              </a:ext>
            </a:extLst>
          </p:cNvPr>
          <p:cNvSpPr/>
          <p:nvPr/>
        </p:nvSpPr>
        <p:spPr>
          <a:xfrm>
            <a:off x="4538392" y="335187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94C7DEB-2710-4EE6-BB1F-BD8F18E43359}"/>
              </a:ext>
            </a:extLst>
          </p:cNvPr>
          <p:cNvSpPr/>
          <p:nvPr/>
        </p:nvSpPr>
        <p:spPr>
          <a:xfrm>
            <a:off x="345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23E1325-879F-4DC5-8DC3-1ADA22A076C8}"/>
              </a:ext>
            </a:extLst>
          </p:cNvPr>
          <p:cNvSpPr/>
          <p:nvPr/>
        </p:nvSpPr>
        <p:spPr>
          <a:xfrm>
            <a:off x="453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1771267-2C30-4D0A-A94F-6676EDDC9429}"/>
              </a:ext>
            </a:extLst>
          </p:cNvPr>
          <p:cNvSpPr/>
          <p:nvPr/>
        </p:nvSpPr>
        <p:spPr>
          <a:xfrm>
            <a:off x="3458392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TASKNO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D8F8D098-4518-4330-A2D2-0E700BDB164A}"/>
              </a:ext>
            </a:extLst>
          </p:cNvPr>
          <p:cNvSpPr/>
          <p:nvPr/>
        </p:nvSpPr>
        <p:spPr>
          <a:xfrm>
            <a:off x="4538391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6AE91CE8-D484-4E97-87B8-D9A4DE43F111}"/>
              </a:ext>
            </a:extLst>
          </p:cNvPr>
          <p:cNvSpPr/>
          <p:nvPr/>
        </p:nvSpPr>
        <p:spPr>
          <a:xfrm>
            <a:off x="345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6FC3D71A-B910-4EF1-BFBF-6B4EDB65A505}"/>
              </a:ext>
            </a:extLst>
          </p:cNvPr>
          <p:cNvSpPr/>
          <p:nvPr/>
        </p:nvSpPr>
        <p:spPr>
          <a:xfrm>
            <a:off x="453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0E74AAB-1215-4A29-81E2-D0CAD619AA21}"/>
              </a:ext>
            </a:extLst>
          </p:cNvPr>
          <p:cNvSpPr/>
          <p:nvPr/>
        </p:nvSpPr>
        <p:spPr>
          <a:xfrm>
            <a:off x="3458393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CODENO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2955EA97-972C-4666-B178-AE84E658EE8F}"/>
              </a:ext>
            </a:extLst>
          </p:cNvPr>
          <p:cNvSpPr/>
          <p:nvPr/>
        </p:nvSpPr>
        <p:spPr>
          <a:xfrm>
            <a:off x="4538392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C6B969A-30C5-4684-9FB7-0428CE755AD6}"/>
              </a:ext>
            </a:extLst>
          </p:cNvPr>
          <p:cNvSpPr/>
          <p:nvPr/>
        </p:nvSpPr>
        <p:spPr>
          <a:xfrm>
            <a:off x="345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A6B9973-7274-4775-8F55-2D0C2DFE42A4}"/>
              </a:ext>
            </a:extLst>
          </p:cNvPr>
          <p:cNvSpPr/>
          <p:nvPr/>
        </p:nvSpPr>
        <p:spPr>
          <a:xfrm>
            <a:off x="453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12A19E74-686D-4936-B85C-92AB782B6E81}"/>
              </a:ext>
            </a:extLst>
          </p:cNvPr>
          <p:cNvSpPr/>
          <p:nvPr/>
        </p:nvSpPr>
        <p:spPr>
          <a:xfrm>
            <a:off x="3458393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62D5C00-9FB7-450C-8BFB-89D1C69BAD14}"/>
              </a:ext>
            </a:extLst>
          </p:cNvPr>
          <p:cNvSpPr/>
          <p:nvPr/>
        </p:nvSpPr>
        <p:spPr>
          <a:xfrm>
            <a:off x="4538392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8A2449-8C61-428C-8CB6-E6CB9FF8BF8F}"/>
              </a:ext>
            </a:extLst>
          </p:cNvPr>
          <p:cNvSpPr/>
          <p:nvPr/>
        </p:nvSpPr>
        <p:spPr>
          <a:xfrm>
            <a:off x="345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19AA1BB-D56E-4267-850F-AB8510B89009}"/>
              </a:ext>
            </a:extLst>
          </p:cNvPr>
          <p:cNvSpPr/>
          <p:nvPr/>
        </p:nvSpPr>
        <p:spPr>
          <a:xfrm>
            <a:off x="453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6D82F839-A767-412F-B48A-905BD3E7DAB2}"/>
              </a:ext>
            </a:extLst>
          </p:cNvPr>
          <p:cNvSpPr/>
          <p:nvPr/>
        </p:nvSpPr>
        <p:spPr>
          <a:xfrm>
            <a:off x="3458393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6C6D51E-4E86-403F-9E0D-D605B8CD766E}"/>
              </a:ext>
            </a:extLst>
          </p:cNvPr>
          <p:cNvSpPr/>
          <p:nvPr/>
        </p:nvSpPr>
        <p:spPr>
          <a:xfrm>
            <a:off x="4538392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6E3F75A-9418-4DD2-96B4-2F2859E74D6E}"/>
              </a:ext>
            </a:extLst>
          </p:cNvPr>
          <p:cNvSpPr txBox="1"/>
          <p:nvPr/>
        </p:nvSpPr>
        <p:spPr>
          <a:xfrm>
            <a:off x="3560888" y="331100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08B6E4E-AB21-4984-84A9-6A8113E1BBD7}"/>
              </a:ext>
            </a:extLst>
          </p:cNvPr>
          <p:cNvSpPr txBox="1"/>
          <p:nvPr/>
        </p:nvSpPr>
        <p:spPr>
          <a:xfrm>
            <a:off x="3560887" y="347971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ABAA7E0B-A4CB-4F8A-9A9D-B2505F59BD29}"/>
              </a:ext>
            </a:extLst>
          </p:cNvPr>
          <p:cNvSpPr/>
          <p:nvPr/>
        </p:nvSpPr>
        <p:spPr>
          <a:xfrm>
            <a:off x="692738" y="5558653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MEASURECODE</a:t>
            </a:r>
            <a:endParaRPr lang="ko-KR" altLang="en-US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9DB9A59-D1AA-4BF0-8CBE-7D965160964F}"/>
              </a:ext>
            </a:extLst>
          </p:cNvPr>
          <p:cNvSpPr/>
          <p:nvPr/>
        </p:nvSpPr>
        <p:spPr>
          <a:xfrm>
            <a:off x="692738" y="573921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CODENO</a:t>
            </a:r>
            <a:endParaRPr lang="ko-KR" altLang="en-US" sz="8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4A7E856-920A-41B4-83E2-0A11CD843FC8}"/>
              </a:ext>
            </a:extLst>
          </p:cNvPr>
          <p:cNvSpPr/>
          <p:nvPr/>
        </p:nvSpPr>
        <p:spPr>
          <a:xfrm>
            <a:off x="1772738" y="57392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F76AF023-A87B-45A8-A1A5-43D9B22597AC}"/>
              </a:ext>
            </a:extLst>
          </p:cNvPr>
          <p:cNvSpPr/>
          <p:nvPr/>
        </p:nvSpPr>
        <p:spPr>
          <a:xfrm>
            <a:off x="69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DIV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7DAFDDEF-EAF5-44AA-A188-A21B7C46F32B}"/>
              </a:ext>
            </a:extLst>
          </p:cNvPr>
          <p:cNvSpPr/>
          <p:nvPr/>
        </p:nvSpPr>
        <p:spPr>
          <a:xfrm>
            <a:off x="177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550D82BC-58C8-4885-8C63-2E7EC9B85ABA}"/>
              </a:ext>
            </a:extLst>
          </p:cNvPr>
          <p:cNvSpPr/>
          <p:nvPr/>
        </p:nvSpPr>
        <p:spPr>
          <a:xfrm>
            <a:off x="692739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NAME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AFA1E1F4-4041-44A0-9F11-AD27F160A6A2}"/>
              </a:ext>
            </a:extLst>
          </p:cNvPr>
          <p:cNvSpPr/>
          <p:nvPr/>
        </p:nvSpPr>
        <p:spPr>
          <a:xfrm>
            <a:off x="1772738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D07EA7D-5E5C-4B0C-8784-F425F3B24D0F}"/>
              </a:ext>
            </a:extLst>
          </p:cNvPr>
          <p:cNvSpPr txBox="1"/>
          <p:nvPr/>
        </p:nvSpPr>
        <p:spPr>
          <a:xfrm>
            <a:off x="3561803" y="14126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101B183F-EB58-4230-9152-39FF8883C2AB}"/>
              </a:ext>
            </a:extLst>
          </p:cNvPr>
          <p:cNvSpPr txBox="1"/>
          <p:nvPr/>
        </p:nvSpPr>
        <p:spPr>
          <a:xfrm>
            <a:off x="3561803" y="158963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E92740D4-50C5-4A89-936B-948976C10217}"/>
              </a:ext>
            </a:extLst>
          </p:cNvPr>
          <p:cNvSpPr txBox="1"/>
          <p:nvPr/>
        </p:nvSpPr>
        <p:spPr>
          <a:xfrm>
            <a:off x="3560888" y="366047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F012B1C1-5E1C-452B-98BA-274E6F17E120}"/>
              </a:ext>
            </a:extLst>
          </p:cNvPr>
          <p:cNvSpPr txBox="1"/>
          <p:nvPr/>
        </p:nvSpPr>
        <p:spPr>
          <a:xfrm>
            <a:off x="3560887" y="38291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49E692BA-51EC-4585-A889-602C40F5B135}"/>
              </a:ext>
            </a:extLst>
          </p:cNvPr>
          <p:cNvSpPr/>
          <p:nvPr/>
        </p:nvSpPr>
        <p:spPr>
          <a:xfrm>
            <a:off x="6276272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R_CONDATE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54861F36-3D26-4449-A6DC-22D76B7DF919}"/>
              </a:ext>
            </a:extLst>
          </p:cNvPr>
          <p:cNvSpPr/>
          <p:nvPr/>
        </p:nvSpPr>
        <p:spPr>
          <a:xfrm>
            <a:off x="7356271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7F9A34BE-4E2D-47F7-BC76-ACFB301993A5}"/>
              </a:ext>
            </a:extLst>
          </p:cNvPr>
          <p:cNvSpPr/>
          <p:nvPr/>
        </p:nvSpPr>
        <p:spPr>
          <a:xfrm>
            <a:off x="627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6C2FE8-B483-49EC-AF23-8306C78277CC}"/>
              </a:ext>
            </a:extLst>
          </p:cNvPr>
          <p:cNvSpPr/>
          <p:nvPr/>
        </p:nvSpPr>
        <p:spPr>
          <a:xfrm>
            <a:off x="735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DBA76134-4600-46AA-93FA-E29C733FC828}"/>
              </a:ext>
            </a:extLst>
          </p:cNvPr>
          <p:cNvSpPr/>
          <p:nvPr/>
        </p:nvSpPr>
        <p:spPr>
          <a:xfrm>
            <a:off x="6276272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COMMENTS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6A747EE7-E5F0-4404-A36B-00C5298E6D9B}"/>
              </a:ext>
            </a:extLst>
          </p:cNvPr>
          <p:cNvSpPr/>
          <p:nvPr/>
        </p:nvSpPr>
        <p:spPr>
          <a:xfrm>
            <a:off x="7356271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67D59298-04BD-4AC0-81B5-F853B29315D7}"/>
              </a:ext>
            </a:extLst>
          </p:cNvPr>
          <p:cNvSpPr/>
          <p:nvPr/>
        </p:nvSpPr>
        <p:spPr>
          <a:xfrm>
            <a:off x="627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E6E99501-26CD-478F-826F-B9E781204D82}"/>
              </a:ext>
            </a:extLst>
          </p:cNvPr>
          <p:cNvSpPr/>
          <p:nvPr/>
        </p:nvSpPr>
        <p:spPr>
          <a:xfrm>
            <a:off x="735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6BB8C8D-050D-4081-830B-46B9D2F41C66}"/>
              </a:ext>
            </a:extLst>
          </p:cNvPr>
          <p:cNvSpPr/>
          <p:nvPr/>
        </p:nvSpPr>
        <p:spPr>
          <a:xfrm>
            <a:off x="6276272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OPEN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72A8B96C-0338-475D-A6EF-7A6725146709}"/>
              </a:ext>
            </a:extLst>
          </p:cNvPr>
          <p:cNvSpPr/>
          <p:nvPr/>
        </p:nvSpPr>
        <p:spPr>
          <a:xfrm>
            <a:off x="7356271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F3A2F873-7539-401B-B40C-6EF0D4FD8C2D}"/>
              </a:ext>
            </a:extLst>
          </p:cNvPr>
          <p:cNvSpPr/>
          <p:nvPr/>
        </p:nvSpPr>
        <p:spPr>
          <a:xfrm>
            <a:off x="627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STATE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8BE1BBAC-13D3-4B65-BDF1-BCC609D13979}"/>
              </a:ext>
            </a:extLst>
          </p:cNvPr>
          <p:cNvSpPr/>
          <p:nvPr/>
        </p:nvSpPr>
        <p:spPr>
          <a:xfrm>
            <a:off x="735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23BF6C09-2884-47C2-AD8D-14B02BED9BD6}"/>
              </a:ext>
            </a:extLst>
          </p:cNvPr>
          <p:cNvCxnSpPr/>
          <p:nvPr/>
        </p:nvCxnSpPr>
        <p:spPr>
          <a:xfrm flipV="1">
            <a:off x="2662238" y="5238750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화살표 연결선 355">
            <a:extLst>
              <a:ext uri="{FF2B5EF4-FFF2-40B4-BE49-F238E27FC236}">
                <a16:creationId xmlns:a16="http://schemas.microsoft.com/office/drawing/2014/main" id="{A6C7A68F-F230-452C-9E24-ADAA4B88C69F}"/>
              </a:ext>
            </a:extLst>
          </p:cNvPr>
          <p:cNvCxnSpPr>
            <a:endCxn id="326" idx="1"/>
          </p:cNvCxnSpPr>
          <p:nvPr/>
        </p:nvCxnSpPr>
        <p:spPr>
          <a:xfrm flipV="1">
            <a:off x="2662238" y="4687066"/>
            <a:ext cx="796154" cy="556447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836D407D-6C65-4A12-8C26-B2E9667938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00534" y="2292004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id="{4FC967D6-405B-4DBE-93FF-99EB2A524BD0}"/>
              </a:ext>
            </a:extLst>
          </p:cNvPr>
          <p:cNvCxnSpPr>
            <a:cxnSpLocks/>
          </p:cNvCxnSpPr>
          <p:nvPr/>
        </p:nvCxnSpPr>
        <p:spPr>
          <a:xfrm flipH="1">
            <a:off x="2520315" y="2444427"/>
            <a:ext cx="632141" cy="86886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263DB9D7-CD8B-4647-BA22-5E13FD20BF26}"/>
              </a:ext>
            </a:extLst>
          </p:cNvPr>
          <p:cNvCxnSpPr/>
          <p:nvPr/>
        </p:nvCxnSpPr>
        <p:spPr>
          <a:xfrm flipH="1">
            <a:off x="2867728" y="3966105"/>
            <a:ext cx="590664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타원 359">
            <a:extLst>
              <a:ext uri="{FF2B5EF4-FFF2-40B4-BE49-F238E27FC236}">
                <a16:creationId xmlns:a16="http://schemas.microsoft.com/office/drawing/2014/main" id="{418032D8-0229-4565-9828-2CA00431B82B}"/>
              </a:ext>
            </a:extLst>
          </p:cNvPr>
          <p:cNvSpPr/>
          <p:nvPr/>
        </p:nvSpPr>
        <p:spPr>
          <a:xfrm>
            <a:off x="2574460" y="310378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9B3446E4-CFEC-425D-A738-364AEAE44ACE}"/>
              </a:ext>
            </a:extLst>
          </p:cNvPr>
          <p:cNvSpPr/>
          <p:nvPr/>
        </p:nvSpPr>
        <p:spPr>
          <a:xfrm>
            <a:off x="3251934" y="4750352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E7081CB4-D488-48DC-B746-AD31B131333A}"/>
              </a:ext>
            </a:extLst>
          </p:cNvPr>
          <p:cNvSpPr/>
          <p:nvPr/>
        </p:nvSpPr>
        <p:spPr>
          <a:xfrm>
            <a:off x="3017260" y="3914916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ED92C57C-2EC1-4BA1-BD5A-FB1C12C16A8C}"/>
              </a:ext>
            </a:extLst>
          </p:cNvPr>
          <p:cNvCxnSpPr>
            <a:endCxn id="311" idx="0"/>
          </p:cNvCxnSpPr>
          <p:nvPr/>
        </p:nvCxnSpPr>
        <p:spPr>
          <a:xfrm>
            <a:off x="4538391" y="2702444"/>
            <a:ext cx="1" cy="46743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id="{C8B7350E-F49F-4019-847D-33AECCC83AFE}"/>
              </a:ext>
            </a:extLst>
          </p:cNvPr>
          <p:cNvCxnSpPr>
            <a:cxnSpLocks/>
            <a:endCxn id="271" idx="0"/>
          </p:cNvCxnSpPr>
          <p:nvPr/>
        </p:nvCxnSpPr>
        <p:spPr>
          <a:xfrm>
            <a:off x="4538392" y="4950480"/>
            <a:ext cx="0" cy="599222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타원 364">
            <a:extLst>
              <a:ext uri="{FF2B5EF4-FFF2-40B4-BE49-F238E27FC236}">
                <a16:creationId xmlns:a16="http://schemas.microsoft.com/office/drawing/2014/main" id="{AF41810B-42AC-4D9F-B903-745EA745023F}"/>
              </a:ext>
            </a:extLst>
          </p:cNvPr>
          <p:cNvSpPr/>
          <p:nvPr/>
        </p:nvSpPr>
        <p:spPr>
          <a:xfrm>
            <a:off x="4489791" y="2943639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BDF43685-729B-4490-A1F8-BB9428E054A4}"/>
              </a:ext>
            </a:extLst>
          </p:cNvPr>
          <p:cNvSpPr/>
          <p:nvPr/>
        </p:nvSpPr>
        <p:spPr>
          <a:xfrm>
            <a:off x="4489791" y="531429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7" name="직선 화살표 연결선 366">
            <a:extLst>
              <a:ext uri="{FF2B5EF4-FFF2-40B4-BE49-F238E27FC236}">
                <a16:creationId xmlns:a16="http://schemas.microsoft.com/office/drawing/2014/main" id="{3319D170-692C-43EF-85A0-D43668A0DEC8}"/>
              </a:ext>
            </a:extLst>
          </p:cNvPr>
          <p:cNvCxnSpPr/>
          <p:nvPr/>
        </p:nvCxnSpPr>
        <p:spPr>
          <a:xfrm>
            <a:off x="5618391" y="2429505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CC793367-7E85-49F1-99AE-8B26EEBB4A46}"/>
              </a:ext>
            </a:extLst>
          </p:cNvPr>
          <p:cNvCxnSpPr>
            <a:cxnSpLocks/>
          </p:cNvCxnSpPr>
          <p:nvPr/>
        </p:nvCxnSpPr>
        <p:spPr>
          <a:xfrm flipH="1">
            <a:off x="5618391" y="3477173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타원 368">
            <a:extLst>
              <a:ext uri="{FF2B5EF4-FFF2-40B4-BE49-F238E27FC236}">
                <a16:creationId xmlns:a16="http://schemas.microsoft.com/office/drawing/2014/main" id="{B176294B-D40D-45D6-BD49-A9CE689265A8}"/>
              </a:ext>
            </a:extLst>
          </p:cNvPr>
          <p:cNvSpPr/>
          <p:nvPr/>
        </p:nvSpPr>
        <p:spPr>
          <a:xfrm>
            <a:off x="6061192" y="2377305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09561254-02CC-4D91-B242-871529B451ED}"/>
              </a:ext>
            </a:extLst>
          </p:cNvPr>
          <p:cNvSpPr/>
          <p:nvPr/>
        </p:nvSpPr>
        <p:spPr>
          <a:xfrm>
            <a:off x="5734590" y="3421798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71" name="직선 연결선 370">
            <a:extLst>
              <a:ext uri="{FF2B5EF4-FFF2-40B4-BE49-F238E27FC236}">
                <a16:creationId xmlns:a16="http://schemas.microsoft.com/office/drawing/2014/main" id="{CFF01D89-C4DB-465D-807B-F16564600122}"/>
              </a:ext>
            </a:extLst>
          </p:cNvPr>
          <p:cNvCxnSpPr/>
          <p:nvPr/>
        </p:nvCxnSpPr>
        <p:spPr>
          <a:xfrm>
            <a:off x="1739128" y="32598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직선 연결선 371">
            <a:extLst>
              <a:ext uri="{FF2B5EF4-FFF2-40B4-BE49-F238E27FC236}">
                <a16:creationId xmlns:a16="http://schemas.microsoft.com/office/drawing/2014/main" id="{B64FD173-A9A5-4D2B-88A1-B5743AF590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2445928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연결선 372">
            <a:extLst>
              <a:ext uri="{FF2B5EF4-FFF2-40B4-BE49-F238E27FC236}">
                <a16:creationId xmlns:a16="http://schemas.microsoft.com/office/drawing/2014/main" id="{AB36E3B0-323C-47B4-8898-64BCBC2B46EA}"/>
              </a:ext>
            </a:extLst>
          </p:cNvPr>
          <p:cNvCxnSpPr/>
          <p:nvPr/>
        </p:nvCxnSpPr>
        <p:spPr>
          <a:xfrm>
            <a:off x="2613638" y="5502569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직선 연결선 373">
            <a:extLst>
              <a:ext uri="{FF2B5EF4-FFF2-40B4-BE49-F238E27FC236}">
                <a16:creationId xmlns:a16="http://schemas.microsoft.com/office/drawing/2014/main" id="{1D16CFFD-8C4A-494F-9CAF-8578F43C89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396531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>
            <a:extLst>
              <a:ext uri="{FF2B5EF4-FFF2-40B4-BE49-F238E27FC236}">
                <a16:creationId xmlns:a16="http://schemas.microsoft.com/office/drawing/2014/main" id="{71958605-8B66-40C8-ABA4-9D10F7AFEDDB}"/>
              </a:ext>
            </a:extLst>
          </p:cNvPr>
          <p:cNvCxnSpPr/>
          <p:nvPr/>
        </p:nvCxnSpPr>
        <p:spPr>
          <a:xfrm>
            <a:off x="4489791" y="274552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>
            <a:extLst>
              <a:ext uri="{FF2B5EF4-FFF2-40B4-BE49-F238E27FC236}">
                <a16:creationId xmlns:a16="http://schemas.microsoft.com/office/drawing/2014/main" id="{1637C29E-E5BF-4163-B229-C033200B5A17}"/>
              </a:ext>
            </a:extLst>
          </p:cNvPr>
          <p:cNvCxnSpPr/>
          <p:nvPr/>
        </p:nvCxnSpPr>
        <p:spPr>
          <a:xfrm>
            <a:off x="4489791" y="50124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>
            <a:extLst>
              <a:ext uri="{FF2B5EF4-FFF2-40B4-BE49-F238E27FC236}">
                <a16:creationId xmlns:a16="http://schemas.microsoft.com/office/drawing/2014/main" id="{555A2A06-5FDA-4A38-AB23-0828943462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33822" y="24259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연결선 377">
            <a:extLst>
              <a:ext uri="{FF2B5EF4-FFF2-40B4-BE49-F238E27FC236}">
                <a16:creationId xmlns:a16="http://schemas.microsoft.com/office/drawing/2014/main" id="{9F5AAE86-4B56-4282-B80D-F8592D88983C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81510" y="347760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TextBox 378"/>
          <p:cNvSpPr txBox="1"/>
          <p:nvPr/>
        </p:nvSpPr>
        <p:spPr>
          <a:xfrm>
            <a:off x="3575456" y="4012545"/>
            <a:ext cx="457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76AF023-A87B-45A8-A1A5-43D9B22597AC}"/>
              </a:ext>
            </a:extLst>
          </p:cNvPr>
          <p:cNvSpPr/>
          <p:nvPr/>
        </p:nvSpPr>
        <p:spPr>
          <a:xfrm>
            <a:off x="69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ETC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7DAFDDEF-EAF5-44AA-A188-A21B7C46F32B}"/>
              </a:ext>
            </a:extLst>
          </p:cNvPr>
          <p:cNvSpPr/>
          <p:nvPr/>
        </p:nvSpPr>
        <p:spPr>
          <a:xfrm>
            <a:off x="177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18ADAA8-45D4-4B41-B6D5-5BECFE31B51E}"/>
              </a:ext>
            </a:extLst>
          </p:cNvPr>
          <p:cNvSpPr txBox="1"/>
          <p:nvPr/>
        </p:nvSpPr>
        <p:spPr>
          <a:xfrm>
            <a:off x="7124406" y="5485668"/>
            <a:ext cx="1311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identification</a:t>
            </a:r>
            <a:endParaRPr lang="ko-KR" altLang="en-US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1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nonidentification</a:t>
            </a:r>
            <a:endParaRPr lang="ko-KR" altLang="en-US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16E9A231-152F-4C9F-B24A-2C53C68D7AA5}"/>
              </a:ext>
            </a:extLst>
          </p:cNvPr>
          <p:cNvSpPr/>
          <p:nvPr/>
        </p:nvSpPr>
        <p:spPr>
          <a:xfrm>
            <a:off x="6771269" y="5294586"/>
            <a:ext cx="1665001" cy="11582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29257B5C-1054-43AB-A26E-E6EC7C4CB59E}"/>
              </a:ext>
            </a:extLst>
          </p:cNvPr>
          <p:cNvCxnSpPr>
            <a:cxnSpLocks/>
          </p:cNvCxnSpPr>
          <p:nvPr/>
        </p:nvCxnSpPr>
        <p:spPr>
          <a:xfrm flipV="1">
            <a:off x="7026699" y="5970585"/>
            <a:ext cx="0" cy="253776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EC95967E-6C0D-4C55-B8E4-E460D044E15E}"/>
              </a:ext>
            </a:extLst>
          </p:cNvPr>
          <p:cNvCxnSpPr>
            <a:cxnSpLocks/>
          </p:cNvCxnSpPr>
          <p:nvPr/>
        </p:nvCxnSpPr>
        <p:spPr>
          <a:xfrm flipV="1">
            <a:off x="7026699" y="5506946"/>
            <a:ext cx="0" cy="25377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267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요구사항정의서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07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요구사항정의서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3DC49CB-BE7C-422C-AE01-88695B952F6C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2B6702-544F-42BB-BD64-2FE15BA7C38D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32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F788A3-46B0-4A43-92DB-38872244F699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07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요구사항정의서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F03A4D62-B93B-4F72-BC59-DDF4B453F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9319"/>
              </p:ext>
            </p:extLst>
          </p:nvPr>
        </p:nvGraphicFramePr>
        <p:xfrm>
          <a:off x="223218" y="943441"/>
          <a:ext cx="8698571" cy="530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8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4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5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페이지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중요도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분량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)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진행률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이윤배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업무관리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이윤배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이슈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리스크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임성빈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대시보드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임성빈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커뮤니케이션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임진혁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박현주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(4p)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630FB590-719C-45B7-A18B-ACF9ACB8CFC7}"/>
              </a:ext>
            </a:extLst>
          </p:cNvPr>
          <p:cNvSpPr txBox="1"/>
          <p:nvPr/>
        </p:nvSpPr>
        <p:spPr>
          <a:xfrm>
            <a:off x="3457303" y="6355531"/>
            <a:ext cx="54241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로고 및 전체 디자인 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PPT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양식 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회의 서기 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박현주</a:t>
            </a:r>
          </a:p>
        </p:txBody>
      </p:sp>
    </p:spTree>
    <p:extLst>
      <p:ext uri="{BB962C8B-B14F-4D97-AF65-F5344CB8AC3E}">
        <p14:creationId xmlns:p14="http://schemas.microsoft.com/office/powerpoint/2010/main" val="3153087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0" name="직사각형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87867" y="251655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788A3-46B0-4A43-92DB-38872244F699}"/>
              </a:ext>
            </a:extLst>
          </p:cNvPr>
          <p:cNvSpPr txBox="1"/>
          <p:nvPr/>
        </p:nvSpPr>
        <p:spPr>
          <a:xfrm>
            <a:off x="6172200" y="251654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07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요구사항정의서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972"/>
              </p:ext>
            </p:extLst>
          </p:nvPr>
        </p:nvGraphicFramePr>
        <p:xfrm>
          <a:off x="228507" y="600602"/>
          <a:ext cx="8698211" cy="6040575"/>
        </p:xfrm>
        <a:graphic>
          <a:graphicData uri="http://schemas.openxmlformats.org/drawingml/2006/table">
            <a:tbl>
              <a:tblPr/>
              <a:tblGrid>
                <a:gridCol w="892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3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63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6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3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파트</a:t>
                      </a: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우선순위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담당자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페이지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필요기능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웹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에스코어 드림 7 ExtraBold" panose="020B0803030302020204" pitchFamily="34" charset="-127"/>
                        </a:rPr>
                        <a:t>/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앱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에스코어 드림 7 ExtraBold" panose="020B0803030302020204" pitchFamily="34" charset="-127"/>
                        </a:rPr>
                        <a:t> 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13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로그인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박형준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로그인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아이디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사번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)/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비밀번호를 통한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사원인증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-&gt;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세션에 사원정보 넣기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하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사번찾기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/PW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찾기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입력정보를 통해 사번 또는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PASSWORD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찾기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557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이윤배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현재 진행상황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차트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),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결과물리스트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생성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예산배정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인원선택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기간 설정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내용설정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상세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프로젝트에서 차트로 전체 일정 및 자원 현황 확인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수정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기본정보 수정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담당자 배정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분류 설정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일정 지정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업무승인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결과물 리스트에서 선택한 결과물 확인 후 승인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반려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멤버관리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멤버 추가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삭제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643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개인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대시보드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참여 중인 프로젝트 내 본인 업무 현황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리스트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일정 캘린더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),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상태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승인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반려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)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목록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승인 요청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재승인 요청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내 일정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풀캘린더에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 업무 일정 적용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95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게시판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임진혁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게시판 목록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게시판 목록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list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글 등록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수정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게시글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insert/update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글 상세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글 상세 데이터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95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채팅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채팅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입장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퇴장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메시지 전송 기능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95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임성빈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 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업무 도중 이슈 등록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 목록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 목록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list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 상세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이슈에 대한 조치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(PM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권한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955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대시보드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전체 대시보드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전체 프로젝트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대시보드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상세 대시보드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프로젝트 진행 상황 및 결과물 확인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955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사원관리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박현주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사원 목록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사원 목록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list,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등록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등급수정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삭제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마이프로필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마이프로필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 및 비밀번호변경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에스코어 드림 4 Regular" panose="020B0503030302020204" pitchFamily="34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357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08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 설계</a:t>
            </a:r>
            <a:r>
              <a:rPr lang="en-US" altLang="ko-KR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22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박형준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2319866" y="2168028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11224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7E899-FC53-4F5F-93E1-ECC3BD7DE8A5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2005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7815" y="1184410"/>
            <a:ext cx="3259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PMS</a:t>
            </a:r>
            <a:r>
              <a:rPr lang="ko-KR" altLang="en-US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란</a:t>
            </a:r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5000" dirty="0">
              <a:solidFill>
                <a:srgbClr val="3333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060" y="2732002"/>
            <a:ext cx="69277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Management System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약자로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말 그대로 </a:t>
            </a:r>
            <a:r>
              <a:rPr lang="ko-KR" altLang="en-US" dirty="0">
                <a:solidFill>
                  <a:srgbClr val="2F559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프로젝트를  관리해주는 시스템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</a:t>
            </a:r>
            <a:r>
              <a:rPr lang="ko-KR" altLang="en-US" dirty="0">
                <a:solidFill>
                  <a:srgbClr val="2F55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말한다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ctr"/>
            <a:endParaRPr lang="en-US" altLang="ko-KR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대다수의 기업이나 단체 조직들은 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단위로 업무를 진행한다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ctr"/>
            <a:endParaRPr lang="en-US" altLang="ko-KR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PMS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프로젝트 단위의 업무를</a:t>
            </a:r>
            <a:endParaRPr lang="en-US" altLang="ko-KR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체계적으로 관리하여 </a:t>
            </a:r>
            <a:r>
              <a:rPr lang="ko-KR" altLang="en-US" dirty="0">
                <a:solidFill>
                  <a:srgbClr val="2F559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시간을 효율적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사용할 수 있도록 도와주고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프로젝트의 진척현황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인력배정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발주 납품관리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매출관리 등을</a:t>
            </a:r>
            <a:endParaRPr lang="en-US" altLang="ko-KR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2F559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한 눈에 조회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할 수 있게 도와주는 시스템이다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ctr"/>
            <a:endParaRPr lang="en-US" altLang="ko-KR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742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7362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전형적인 로그인 페이지로 설계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초반 설계는 사원이 계정을 생성 할 수 있도록 설계했으나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회의를 통해 관리자가 관리자 페이지에서 사원 등록을 해주는 것이 효율적이라 판단하여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69746" y="1272003"/>
            <a:ext cx="3352800" cy="37338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76146" y="3875178"/>
            <a:ext cx="2540000" cy="360159"/>
          </a:xfrm>
          <a:prstGeom prst="rect">
            <a:avLst/>
          </a:prstGeom>
          <a:solidFill>
            <a:srgbClr val="0E0C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76146" y="2869368"/>
            <a:ext cx="2540000" cy="3601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6146" y="2326176"/>
            <a:ext cx="2540000" cy="3601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사원번호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76146" y="3471474"/>
            <a:ext cx="177800" cy="15361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76146" y="1444317"/>
            <a:ext cx="2540000" cy="665313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퍼팩트</a:t>
            </a:r>
            <a:r>
              <a:rPr lang="ko-KR" altLang="en-US" b="1" dirty="0">
                <a:solidFill>
                  <a:schemeClr val="tx1"/>
                </a:solidFill>
              </a:rPr>
              <a:t> 솔루션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313212" y="3421027"/>
            <a:ext cx="173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사번</a:t>
            </a:r>
            <a:r>
              <a:rPr lang="ko-KR" altLang="en-US" sz="1200" dirty="0"/>
              <a:t> 저장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2669746" y="4523203"/>
            <a:ext cx="3352800" cy="846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9" idx="2"/>
          </p:cNvCxnSpPr>
          <p:nvPr/>
        </p:nvCxnSpPr>
        <p:spPr>
          <a:xfrm flipV="1">
            <a:off x="4346146" y="4531670"/>
            <a:ext cx="0" cy="4741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42466" y="4590074"/>
            <a:ext cx="133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계정 생성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7561" y="4597094"/>
            <a:ext cx="174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  찾기</a:t>
            </a:r>
          </a:p>
        </p:txBody>
      </p:sp>
    </p:spTree>
    <p:extLst>
      <p:ext uri="{BB962C8B-B14F-4D97-AF65-F5344CB8AC3E}">
        <p14:creationId xmlns:p14="http://schemas.microsoft.com/office/powerpoint/2010/main" val="4098319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사원테이블에 있는 사원번호</a:t>
            </a:r>
            <a:r>
              <a:rPr lang="en-US" altLang="ko-KR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비밀번호와 일치 시 </a:t>
            </a:r>
            <a:endParaRPr lang="en-US" altLang="ko-KR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사원정보 세션 값 선언 및 로그인 처리</a:t>
            </a:r>
            <a:endParaRPr lang="en-US" altLang="ko-KR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LoginCtrl.java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vo</a:t>
            </a:r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(Emp.java)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2" y="1195517"/>
            <a:ext cx="4948538" cy="37005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183" y="1219518"/>
            <a:ext cx="3544840" cy="1201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79A570-A14B-49DE-A8AD-1E0F7884D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57" y="3170560"/>
            <a:ext cx="3517676" cy="13212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C8C143-96E1-4A19-869F-E54A4E75B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257" y="5139268"/>
            <a:ext cx="3438817" cy="13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39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5E8413-4719-4961-ABAE-750CF7052B14}"/>
              </a:ext>
            </a:extLst>
          </p:cNvPr>
          <p:cNvSpPr/>
          <p:nvPr/>
        </p:nvSpPr>
        <p:spPr>
          <a:xfrm>
            <a:off x="347134" y="5491680"/>
            <a:ext cx="8449732" cy="117571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사원번호 </a:t>
            </a:r>
            <a:r>
              <a:rPr lang="en-US" altLang="ko-KR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</a:t>
            </a: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년도 </a:t>
            </a:r>
            <a:r>
              <a:rPr lang="en-US" altLang="ko-KR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부서번호 </a:t>
            </a:r>
            <a:r>
              <a:rPr lang="en-US" altLang="ko-KR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시퀀스</a:t>
            </a:r>
            <a:endParaRPr lang="en-US" altLang="ko-KR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</a:t>
            </a:r>
            <a:r>
              <a:rPr lang="en-US" altLang="ko-KR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</a:t>
            </a: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영어</a:t>
            </a:r>
            <a:r>
              <a:rPr lang="en-US" altLang="ko-KR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+ </a:t>
            </a: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 </a:t>
            </a:r>
            <a:r>
              <a:rPr lang="en-US" altLang="ko-KR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특수문자 포함 </a:t>
            </a:r>
            <a:r>
              <a:rPr lang="en-US" altLang="ko-KR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8~12</a:t>
            </a: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자리</a:t>
            </a:r>
            <a:endParaRPr lang="en-US" altLang="ko-KR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계정생성은 관리자 페이지에서 사원 등록</a:t>
            </a:r>
            <a:endParaRPr lang="en-US" altLang="ko-KR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 권한에 맞게 페이지 이동처리</a:t>
            </a:r>
            <a:endParaRPr lang="en-US" altLang="ko-KR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ko-KR" altLang="en-US" sz="13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AEE27F-82A9-431C-BF54-EA0E76E3E5ED}"/>
              </a:ext>
            </a:extLst>
          </p:cNvPr>
          <p:cNvSpPr/>
          <p:nvPr/>
        </p:nvSpPr>
        <p:spPr>
          <a:xfrm>
            <a:off x="362248" y="5502973"/>
            <a:ext cx="1159933" cy="2600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9AFD2B7-E632-43F5-8BAE-3C3384B58502}"/>
              </a:ext>
            </a:extLst>
          </p:cNvPr>
          <p:cNvGrpSpPr/>
          <p:nvPr/>
        </p:nvGrpSpPr>
        <p:grpSpPr>
          <a:xfrm>
            <a:off x="863602" y="574334"/>
            <a:ext cx="2954866" cy="4828939"/>
            <a:chOff x="863602" y="872072"/>
            <a:chExt cx="2954866" cy="5554128"/>
          </a:xfrm>
        </p:grpSpPr>
        <p:sp>
          <p:nvSpPr>
            <p:cNvPr id="69" name="모서리가 둥근 직사각형 6">
              <a:extLst>
                <a:ext uri="{FF2B5EF4-FFF2-40B4-BE49-F238E27FC236}">
                  <a16:creationId xmlns:a16="http://schemas.microsoft.com/office/drawing/2014/main" id="{B8AC51B5-DCF8-4743-A623-1E2D7451CFF7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585262A-7FA2-4887-9012-F9A5873E71D4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8">
              <a:extLst>
                <a:ext uri="{FF2B5EF4-FFF2-40B4-BE49-F238E27FC236}">
                  <a16:creationId xmlns:a16="http://schemas.microsoft.com/office/drawing/2014/main" id="{F8F7E59E-D36C-4228-9052-66764F202C21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93EDA1F-B261-4E53-B6F3-11E47F9C47EF}"/>
              </a:ext>
            </a:extLst>
          </p:cNvPr>
          <p:cNvGrpSpPr/>
          <p:nvPr/>
        </p:nvGrpSpPr>
        <p:grpSpPr>
          <a:xfrm>
            <a:off x="991197" y="947503"/>
            <a:ext cx="2664081" cy="4223660"/>
            <a:chOff x="1123626" y="1801804"/>
            <a:chExt cx="3418838" cy="373380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DC4D167-8162-460C-97B3-D4265A554B8E}"/>
                </a:ext>
              </a:extLst>
            </p:cNvPr>
            <p:cNvSpPr/>
            <p:nvPr/>
          </p:nvSpPr>
          <p:spPr>
            <a:xfrm>
              <a:off x="1123626" y="1801804"/>
              <a:ext cx="3352800" cy="373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0AD92F6-2B8D-4E61-8988-84AC5DC90D86}"/>
                </a:ext>
              </a:extLst>
            </p:cNvPr>
            <p:cNvSpPr/>
            <p:nvPr/>
          </p:nvSpPr>
          <p:spPr>
            <a:xfrm>
              <a:off x="1530026" y="4404979"/>
              <a:ext cx="2540000" cy="360159"/>
            </a:xfrm>
            <a:prstGeom prst="rect">
              <a:avLst/>
            </a:prstGeom>
            <a:solidFill>
              <a:srgbClr val="0E0C2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로그인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8F7DE82-49B1-4BB9-B770-D017D490516A}"/>
                </a:ext>
              </a:extLst>
            </p:cNvPr>
            <p:cNvSpPr/>
            <p:nvPr/>
          </p:nvSpPr>
          <p:spPr>
            <a:xfrm>
              <a:off x="1530026" y="3399169"/>
              <a:ext cx="2540000" cy="360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비밀번호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92FDEA4-5A79-44B0-94E6-A67E653E3D1C}"/>
                </a:ext>
              </a:extLst>
            </p:cNvPr>
            <p:cNvSpPr/>
            <p:nvPr/>
          </p:nvSpPr>
          <p:spPr>
            <a:xfrm>
              <a:off x="1530026" y="2855977"/>
              <a:ext cx="2540000" cy="360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사원번호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D238F8D-0A75-4265-9F8A-AE10D7F92B99}"/>
                </a:ext>
              </a:extLst>
            </p:cNvPr>
            <p:cNvSpPr/>
            <p:nvPr/>
          </p:nvSpPr>
          <p:spPr>
            <a:xfrm>
              <a:off x="1530026" y="4001275"/>
              <a:ext cx="177800" cy="153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AD9889-9EAE-4271-B13F-84572334D459}"/>
                </a:ext>
              </a:extLst>
            </p:cNvPr>
            <p:cNvSpPr/>
            <p:nvPr/>
          </p:nvSpPr>
          <p:spPr>
            <a:xfrm>
              <a:off x="1530026" y="1974118"/>
              <a:ext cx="2540000" cy="6653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E0C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</a:rPr>
                <a:t>퍼팩트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솔루션</a:t>
              </a:r>
              <a:endParaRPr lang="ko-KR" altLang="en-US" sz="14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B4B682B-9A86-42D0-A82F-04894B87890C}"/>
                </a:ext>
              </a:extLst>
            </p:cNvPr>
            <p:cNvSpPr txBox="1"/>
            <p:nvPr/>
          </p:nvSpPr>
          <p:spPr>
            <a:xfrm>
              <a:off x="1767092" y="3950828"/>
              <a:ext cx="1735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사번</a:t>
              </a:r>
              <a:r>
                <a:rPr lang="ko-KR" altLang="en-US" sz="1200" dirty="0"/>
                <a:t> 저장</a:t>
              </a: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BE9EEB5-4908-4CDC-84A7-F149197D2AAD}"/>
                </a:ext>
              </a:extLst>
            </p:cNvPr>
            <p:cNvCxnSpPr/>
            <p:nvPr/>
          </p:nvCxnSpPr>
          <p:spPr>
            <a:xfrm flipV="1">
              <a:off x="1123626" y="5053004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D3970702-7E96-4995-A45E-55FF90BD972D}"/>
                </a:ext>
              </a:extLst>
            </p:cNvPr>
            <p:cNvCxnSpPr>
              <a:stCxn id="73" idx="2"/>
            </p:cNvCxnSpPr>
            <p:nvPr/>
          </p:nvCxnSpPr>
          <p:spPr>
            <a:xfrm flipV="1">
              <a:off x="2800026" y="5061471"/>
              <a:ext cx="0" cy="4741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06A41E3-8F94-4AD7-BA09-8CA6323844F4}"/>
                </a:ext>
              </a:extLst>
            </p:cNvPr>
            <p:cNvSpPr txBox="1"/>
            <p:nvPr/>
          </p:nvSpPr>
          <p:spPr>
            <a:xfrm>
              <a:off x="1292535" y="5167656"/>
              <a:ext cx="13385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계정 생성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69E1179-6CFA-4C91-AFF8-152577E90BD4}"/>
                </a:ext>
              </a:extLst>
            </p:cNvPr>
            <p:cNvSpPr txBox="1"/>
            <p:nvPr/>
          </p:nvSpPr>
          <p:spPr>
            <a:xfrm>
              <a:off x="2800025" y="5169203"/>
              <a:ext cx="1742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비밀번호  찾기</a:t>
              </a: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A3940077-88EA-441E-88E0-5E3510A15C09}"/>
                </a:ext>
              </a:extLst>
            </p:cNvPr>
            <p:cNvCxnSpPr/>
            <p:nvPr/>
          </p:nvCxnSpPr>
          <p:spPr>
            <a:xfrm flipV="1">
              <a:off x="1132918" y="5524356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62BF52-E51C-4EC9-BE1B-BB67DDF1A634}"/>
              </a:ext>
            </a:extLst>
          </p:cNvPr>
          <p:cNvGrpSpPr/>
          <p:nvPr/>
        </p:nvGrpSpPr>
        <p:grpSpPr>
          <a:xfrm>
            <a:off x="4881256" y="544018"/>
            <a:ext cx="2954866" cy="4828939"/>
            <a:chOff x="863602" y="872072"/>
            <a:chExt cx="2954866" cy="5554128"/>
          </a:xfrm>
        </p:grpSpPr>
        <p:sp>
          <p:nvSpPr>
            <p:cNvPr id="86" name="모서리가 둥근 직사각형 6">
              <a:extLst>
                <a:ext uri="{FF2B5EF4-FFF2-40B4-BE49-F238E27FC236}">
                  <a16:creationId xmlns:a16="http://schemas.microsoft.com/office/drawing/2014/main" id="{67D827E3-DFC6-4EE7-9160-0026D2C47585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01D6C38-2CFC-428C-8433-75CAE5C984D8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모서리가 둥근 직사각형 8">
              <a:extLst>
                <a:ext uri="{FF2B5EF4-FFF2-40B4-BE49-F238E27FC236}">
                  <a16:creationId xmlns:a16="http://schemas.microsoft.com/office/drawing/2014/main" id="{666110F1-528E-48A8-B2A0-47D304ADA9D7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02469E2-A9CB-439B-A770-1CCB3AD262AC}"/>
              </a:ext>
            </a:extLst>
          </p:cNvPr>
          <p:cNvSpPr/>
          <p:nvPr/>
        </p:nvSpPr>
        <p:spPr>
          <a:xfrm>
            <a:off x="4957455" y="795168"/>
            <a:ext cx="2810334" cy="752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관리</a:t>
            </a:r>
            <a:endParaRPr lang="ko-KR" altLang="en-US"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37A07-D7FE-4FFA-AF12-8264387987CC}"/>
              </a:ext>
            </a:extLst>
          </p:cNvPr>
          <p:cNvSpPr txBox="1"/>
          <p:nvPr/>
        </p:nvSpPr>
        <p:spPr>
          <a:xfrm>
            <a:off x="5176562" y="1685217"/>
            <a:ext cx="2403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참여 프로젝트 내역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55C5D6-5468-4617-ABB5-1109420107AE}"/>
              </a:ext>
            </a:extLst>
          </p:cNvPr>
          <p:cNvSpPr txBox="1"/>
          <p:nvPr/>
        </p:nvSpPr>
        <p:spPr>
          <a:xfrm>
            <a:off x="5176562" y="2297047"/>
            <a:ext cx="2403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참여 프로젝트 내역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D95F04-AD85-4876-9264-B76F6D0FBD59}"/>
              </a:ext>
            </a:extLst>
          </p:cNvPr>
          <p:cNvSpPr txBox="1"/>
          <p:nvPr/>
        </p:nvSpPr>
        <p:spPr>
          <a:xfrm>
            <a:off x="5176562" y="2916434"/>
            <a:ext cx="2403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참여 프로젝트 내역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C3062B7-CDFB-4FDB-8E9B-520C36DA6F65}"/>
              </a:ext>
            </a:extLst>
          </p:cNvPr>
          <p:cNvSpPr txBox="1"/>
          <p:nvPr/>
        </p:nvSpPr>
        <p:spPr>
          <a:xfrm>
            <a:off x="5176562" y="3542120"/>
            <a:ext cx="2403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참여 프로젝트 내역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endParaRPr lang="ko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589E4B7-F78B-44C9-B890-67193C0295F8}"/>
              </a:ext>
            </a:extLst>
          </p:cNvPr>
          <p:cNvSpPr txBox="1"/>
          <p:nvPr/>
        </p:nvSpPr>
        <p:spPr>
          <a:xfrm>
            <a:off x="5176562" y="4165681"/>
            <a:ext cx="2403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참여 프로젝트 내역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endParaRPr lang="ko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3C741C-718A-4CE4-9943-A9C70B7A4D1D}"/>
              </a:ext>
            </a:extLst>
          </p:cNvPr>
          <p:cNvSpPr/>
          <p:nvPr/>
        </p:nvSpPr>
        <p:spPr>
          <a:xfrm>
            <a:off x="5176562" y="1547767"/>
            <a:ext cx="2350235" cy="3341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916DB3D-F365-4409-B327-EA53C88CF593}"/>
              </a:ext>
            </a:extLst>
          </p:cNvPr>
          <p:cNvSpPr/>
          <p:nvPr/>
        </p:nvSpPr>
        <p:spPr>
          <a:xfrm>
            <a:off x="4144161" y="3045204"/>
            <a:ext cx="522446" cy="3231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34EEC9-B1DA-495A-B082-2EBFDCDA7861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 화면설계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7D0B4A-D616-4268-9F5F-5AA7BE12FBDA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434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5733" y="736601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93894" y="73660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Emp.java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385733" y="2751668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93894" y="2751668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85733" y="4766735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93894" y="476673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518AE8-15E9-4191-ABBE-A49CFABA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90" y="1114855"/>
            <a:ext cx="2824878" cy="5067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7F941B-1BE0-4A11-836B-C0B2677A1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15" y="3318937"/>
            <a:ext cx="4073237" cy="1162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2B6FC-EBE4-4FF0-B389-9CD6B11BB301}"/>
              </a:ext>
            </a:extLst>
          </p:cNvPr>
          <p:cNvSpPr txBox="1"/>
          <p:nvPr/>
        </p:nvSpPr>
        <p:spPr>
          <a:xfrm>
            <a:off x="5632911" y="2806414"/>
            <a:ext cx="27720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Json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</a:t>
            </a:r>
            <a:r>
              <a:rPr lang="en-US" altLang="ko-KR" sz="13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gson</a:t>
            </a:r>
            <a:r>
              <a:rPr lang="ko-KR" altLang="en-US" sz="13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으로변환</a:t>
            </a:r>
            <a:endParaRPr lang="ko-KR" altLang="en-US" sz="13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11C332-D125-4ACF-A169-B03498ED5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75" y="5282297"/>
            <a:ext cx="4136658" cy="12565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6FB832-24A2-49F9-A729-4F8784793D50}"/>
              </a:ext>
            </a:extLst>
          </p:cNvPr>
          <p:cNvSpPr txBox="1"/>
          <p:nvPr/>
        </p:nvSpPr>
        <p:spPr>
          <a:xfrm>
            <a:off x="5671380" y="4789853"/>
            <a:ext cx="27720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 권한에 맞는</a:t>
            </a:r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페이지에 객체</a:t>
            </a:r>
            <a:endParaRPr lang="en-US" altLang="ko-KR" sz="13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전달 및 이동처리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D9CF7-ED88-478E-9D18-0DEA06191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375" y="1239120"/>
            <a:ext cx="4136658" cy="1264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829495-E7DB-47F1-A1AB-3AD0A13D0DD6}"/>
              </a:ext>
            </a:extLst>
          </p:cNvPr>
          <p:cNvSpPr txBox="1"/>
          <p:nvPr/>
        </p:nvSpPr>
        <p:spPr>
          <a:xfrm>
            <a:off x="5632910" y="779641"/>
            <a:ext cx="2897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된 사원정보를 넘기기 위해 </a:t>
            </a:r>
            <a:endParaRPr lang="en-US" altLang="ko-KR" sz="13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Serializable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implements 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처리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E5F32-1FD3-420C-998E-4E13A06ED52B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 화면설계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68DF89-2E81-4007-B0C2-34CDABE19D10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510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박현주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1704974" y="2309527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122A37A-4D19-4183-9F26-9A03A8246A98}"/>
              </a:ext>
            </a:extLst>
          </p:cNvPr>
          <p:cNvSpPr/>
          <p:nvPr/>
        </p:nvSpPr>
        <p:spPr>
          <a:xfrm>
            <a:off x="6553199" y="3303952"/>
            <a:ext cx="827419" cy="809625"/>
          </a:xfrm>
          <a:prstGeom prst="ellipse">
            <a:avLst/>
          </a:prstGeom>
          <a:solidFill>
            <a:srgbClr val="B4C7E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4001" y="2258882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사원관리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64D427-7D37-44C1-BB4B-8C2D4FA3C004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194733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 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list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이메일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관련 데이터를 받아오는 목록으로 구성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사원목록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369068" y="1231499"/>
            <a:ext cx="7402874" cy="43173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55599" y="804575"/>
            <a:ext cx="8449733" cy="4491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5601" y="804575"/>
            <a:ext cx="1046858" cy="4766492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5599" y="804575"/>
            <a:ext cx="8449733" cy="4766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45503" y="1318190"/>
            <a:ext cx="7221697" cy="412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1529156" y="1399484"/>
            <a:ext cx="1379985" cy="21508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부서를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선택하세요</a:t>
            </a:r>
          </a:p>
        </p:txBody>
      </p:sp>
      <p:sp>
        <p:nvSpPr>
          <p:cNvPr id="59" name="이등변 삼각형 58"/>
          <p:cNvSpPr/>
          <p:nvPr/>
        </p:nvSpPr>
        <p:spPr>
          <a:xfrm flipV="1">
            <a:off x="2742592" y="1479318"/>
            <a:ext cx="49194" cy="4809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2948944" y="1399484"/>
            <a:ext cx="1379985" cy="21508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직책을 선택하세요</a:t>
            </a:r>
          </a:p>
        </p:txBody>
      </p:sp>
      <p:sp>
        <p:nvSpPr>
          <p:cNvPr id="61" name="이등변 삼각형 60"/>
          <p:cNvSpPr/>
          <p:nvPr/>
        </p:nvSpPr>
        <p:spPr>
          <a:xfrm flipV="1">
            <a:off x="4162380" y="1479318"/>
            <a:ext cx="49194" cy="4809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6832" y="1399484"/>
            <a:ext cx="1598801" cy="21508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Search…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양쪽 모서리가 둥근 사각형 62"/>
          <p:cNvSpPr/>
          <p:nvPr/>
        </p:nvSpPr>
        <p:spPr>
          <a:xfrm rot="5400000">
            <a:off x="5703015" y="1312430"/>
            <a:ext cx="215079" cy="389194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614373" y="1399484"/>
            <a:ext cx="400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529155" y="1683639"/>
            <a:ext cx="7046767" cy="3446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529154" y="201289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529154" y="233738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529154" y="265742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529154" y="298191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529154" y="330957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529154" y="363406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529154" y="395410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529154" y="427859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529154" y="460625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529154" y="493074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1529156" y="1714119"/>
            <a:ext cx="7046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이   </a:t>
            </a:r>
            <a:r>
              <a:rPr lang="ko-KR" altLang="en-US" sz="11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름</a:t>
            </a:r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부       서           이  메  일</a:t>
            </a:r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            </a:t>
            </a:r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프로젝트 명       진행 작업 수    진행했던 프로젝트 수</a:t>
            </a:r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29154" y="2041778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이 윤 배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yunbae1234@ps.com 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5      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949298" y="1405765"/>
            <a:ext cx="415097" cy="2087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7198589" y="1405766"/>
            <a:ext cx="696489" cy="21101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직책설정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529154" y="2370409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김 예 산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예산관리팀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money1234@ps.com      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0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29154" y="2690449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박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 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park1234@ps.com     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29154" y="2988171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1529154" y="3312661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529154" y="3632701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529154" y="3017054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이 차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간트차트팀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chart1234@ps.com    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0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29154" y="3345685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정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앙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angdre1234@ps.com     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없음                  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529154" y="3665725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임 성 빈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sungbin1234@ps.com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529154" y="3955993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1529154" y="4280483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529154" y="4600523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1529154" y="3984876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한 회 계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예산관리팀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bank1234@ps.com          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없음                  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9154" y="4313507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임 진 혁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jinhyeok1234@ps.com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9154" y="4633547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박 형 준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hyeongjun1234@ps.com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529154" y="4959319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박 현 주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hyeonju1234@ps.com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379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 기능 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 등록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검색 기능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 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부서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직급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권한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이메일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사원목록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5599" y="804575"/>
            <a:ext cx="8449733" cy="4766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804575"/>
            <a:ext cx="8449734" cy="4766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0215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사원의 기본 필수 정보를 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ADMIN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등록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초기 비밀번호를 제공하여 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추후에 사원이 변경하도록 한다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사원등록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5" y="1135160"/>
            <a:ext cx="2625064" cy="34257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135160"/>
            <a:ext cx="4267200" cy="1247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608026"/>
            <a:ext cx="5279760" cy="19528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255" y="1135160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23974" y="1135160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32441" y="2608074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32440" y="3584473"/>
            <a:ext cx="5276319" cy="463652"/>
          </a:xfrm>
          <a:prstGeom prst="roundRect">
            <a:avLst>
              <a:gd name="adj" fmla="val 3075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5C452-F0B4-4757-AAE0-0590764AB23B}"/>
              </a:ext>
            </a:extLst>
          </p:cNvPr>
          <p:cNvSpPr txBox="1"/>
          <p:nvPr/>
        </p:nvSpPr>
        <p:spPr>
          <a:xfrm>
            <a:off x="3528060" y="5106003"/>
            <a:ext cx="5364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Dialog 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#dialog-form01 </a:t>
            </a:r>
          </a:p>
          <a:p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Form 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#</a:t>
            </a:r>
            <a:r>
              <a:rPr lang="en-US" altLang="ko-KR" sz="1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updateMember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9550AB-FBBE-45DB-ADCC-AD7EA45E10CB}"/>
              </a:ext>
            </a:extLst>
          </p:cNvPr>
          <p:cNvSpPr/>
          <p:nvPr/>
        </p:nvSpPr>
        <p:spPr>
          <a:xfrm>
            <a:off x="3369734" y="572284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F1BBB-0BDF-443D-937A-4764B8D7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000" y="6099961"/>
            <a:ext cx="5615933" cy="58559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161B30-FBD7-4B77-8226-0B468065A649}"/>
              </a:ext>
            </a:extLst>
          </p:cNvPr>
          <p:cNvSpPr/>
          <p:nvPr/>
        </p:nvSpPr>
        <p:spPr>
          <a:xfrm>
            <a:off x="5969530" y="6457747"/>
            <a:ext cx="761470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104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직급은 사원</a:t>
            </a:r>
            <a:r>
              <a:rPr lang="en-US" altLang="ko-KR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대리</a:t>
            </a:r>
            <a:r>
              <a:rPr lang="en-US" altLang="ko-KR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과장</a:t>
            </a:r>
            <a:r>
              <a:rPr lang="en-US" altLang="ko-KR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차장</a:t>
            </a:r>
            <a:r>
              <a:rPr lang="en-US" altLang="ko-KR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부장</a:t>
            </a:r>
            <a:r>
              <a:rPr lang="en-US" altLang="ko-KR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대표이사로 구성</a:t>
            </a:r>
            <a:endParaRPr lang="en-US" altLang="ko-KR" sz="14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권한은 </a:t>
            </a:r>
            <a:r>
              <a:rPr lang="en-US" altLang="ko-KR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NORMAL, PM</a:t>
            </a:r>
            <a:r>
              <a:rPr lang="ko-KR" altLang="en-US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구성</a:t>
            </a:r>
            <a:endParaRPr lang="en-US" altLang="ko-KR" sz="14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4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4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 버튼을 눌러 직급과 권한을 수정하면 알림 창이 뜨고 변경사항이 적용</a:t>
            </a:r>
            <a:endParaRPr lang="en-US" altLang="ko-KR" sz="14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Mapper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 직급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권한 수정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4" y="1312560"/>
            <a:ext cx="4818559" cy="4137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4" y="2191248"/>
            <a:ext cx="2710101" cy="21748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57242" y="1310293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7242" y="2191247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297" y="2199711"/>
            <a:ext cx="43053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297" y="3951689"/>
            <a:ext cx="4733504" cy="38896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861685" y="2199711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861685" y="3951692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79806" y="1269910"/>
            <a:ext cx="2041608" cy="437194"/>
          </a:xfrm>
          <a:prstGeom prst="roundRect">
            <a:avLst>
              <a:gd name="adj" fmla="val 3075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59618" y="3897881"/>
            <a:ext cx="1552979" cy="437194"/>
          </a:xfrm>
          <a:prstGeom prst="roundRect">
            <a:avLst>
              <a:gd name="adj" fmla="val 3075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1955804" y="1811871"/>
            <a:ext cx="237067" cy="313266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 rot="16200000">
            <a:off x="3704171" y="2846020"/>
            <a:ext cx="237067" cy="313266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6201837" y="3550227"/>
            <a:ext cx="237067" cy="313266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A67F43-E140-4D03-8AF6-8AABAB81F41D}"/>
              </a:ext>
            </a:extLst>
          </p:cNvPr>
          <p:cNvSpPr txBox="1"/>
          <p:nvPr/>
        </p:nvSpPr>
        <p:spPr>
          <a:xfrm>
            <a:off x="3528060" y="5285901"/>
            <a:ext cx="53644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&lt;update id</a:t>
            </a:r>
            <a:r>
              <a:rPr lang="nn-NO" altLang="ko-KR" sz="1500" dirty="0">
                <a:solidFill>
                  <a:srgbClr val="0099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="updateRP" </a:t>
            </a:r>
            <a:r>
              <a:rPr lang="nn-NO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parameterType</a:t>
            </a:r>
            <a:r>
              <a:rPr lang="nn-NO" altLang="ko-KR" sz="1500" dirty="0">
                <a:solidFill>
                  <a:srgbClr val="0099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="emp"&gt;</a:t>
            </a:r>
          </a:p>
          <a:p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UPDATE EMP </a:t>
            </a:r>
          </a:p>
          <a:p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SET AUTHNO = #{</a:t>
            </a:r>
            <a:r>
              <a:rPr lang="en-US" altLang="ko-KR" sz="1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authno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}, RANKNO = #{</a:t>
            </a:r>
            <a:r>
              <a:rPr lang="en-US" altLang="ko-KR" sz="1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rankno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} </a:t>
            </a:r>
          </a:p>
          <a:p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WHERE EMPNO=#{</a:t>
            </a:r>
            <a:r>
              <a:rPr lang="en-US" altLang="ko-KR" sz="1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empno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1500" dirty="0" err="1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jdbcType</a:t>
            </a:r>
            <a:r>
              <a:rPr lang="en-US" altLang="ko-KR" sz="1500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=VARCHAR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}</a:t>
            </a:r>
          </a:p>
          <a:p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&lt;/update&gt;</a:t>
            </a:r>
          </a:p>
        </p:txBody>
      </p:sp>
    </p:spTree>
    <p:extLst>
      <p:ext uri="{BB962C8B-B14F-4D97-AF65-F5344CB8AC3E}">
        <p14:creationId xmlns:p14="http://schemas.microsoft.com/office/powerpoint/2010/main" val="3833815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손오공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＇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이라는 사원을 삭제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알림 창으로 상태를 나타내고     목록에서 삭제된 것을 확인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사원 삭제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27238" y="1220389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50" y="2782730"/>
            <a:ext cx="2666923" cy="16769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267" y="1221538"/>
            <a:ext cx="4314825" cy="1295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50" y="2795755"/>
            <a:ext cx="3695700" cy="1219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50" y="1219486"/>
            <a:ext cx="2820541" cy="129527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27238" y="2795756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31655" y="1220389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031655" y="2795756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E0E921-3F51-4F63-85BE-CAAD38FF3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875" y="5115787"/>
            <a:ext cx="4712849" cy="161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1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 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A02CC7-A599-48C9-B646-4A88F814E539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0A2F47-C9F5-48F2-BC95-C312715083A5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018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이윤배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448733" y="221122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11224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BEF4E-CCDD-4C5E-B3BD-D74715B6E33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50237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프로젝트의 업무 리스트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업무를 생성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 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5601" y="1162068"/>
            <a:ext cx="1046858" cy="440198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599" y="761999"/>
            <a:ext cx="8449733" cy="400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88421" y="1316085"/>
            <a:ext cx="304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작업관리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697687"/>
              </p:ext>
            </p:extLst>
          </p:nvPr>
        </p:nvGraphicFramePr>
        <p:xfrm>
          <a:off x="1508082" y="2256162"/>
          <a:ext cx="7099188" cy="288909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0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62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9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73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작업 </a:t>
                      </a:r>
                      <a:r>
                        <a:rPr lang="ko-KR" altLang="en-US" sz="900" dirty="0"/>
                        <a:t>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 보기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2020-05-15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700505" y="2827343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00505" y="3314786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00505" y="3820327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700505" y="4325868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700505" y="4827313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436936" y="1856018"/>
            <a:ext cx="964840" cy="2395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삭제하기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443880" y="1856018"/>
            <a:ext cx="964840" cy="2395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수정하기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5440991" y="1856018"/>
            <a:ext cx="964840" cy="2395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추가하기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488422" y="1864810"/>
            <a:ext cx="1823050" cy="23955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선택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3253323" y="1574265"/>
            <a:ext cx="2955436" cy="2903773"/>
            <a:chOff x="3702325" y="2005731"/>
            <a:chExt cx="2861168" cy="3098702"/>
          </a:xfrm>
        </p:grpSpPr>
        <p:sp>
          <p:nvSpPr>
            <p:cNvPr id="82" name="직사각형 81"/>
            <p:cNvSpPr/>
            <p:nvPr/>
          </p:nvSpPr>
          <p:spPr>
            <a:xfrm>
              <a:off x="3702325" y="2005731"/>
              <a:ext cx="2849593" cy="3098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 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내용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702325" y="2005732"/>
              <a:ext cx="2849593" cy="4365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713900" y="4601163"/>
              <a:ext cx="2849593" cy="5032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3836543" y="4710139"/>
              <a:ext cx="2604305" cy="2893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결과물</a:t>
              </a:r>
            </a:p>
          </p:txBody>
        </p:sp>
      </p:grpSp>
      <p:sp>
        <p:nvSpPr>
          <p:cNvPr id="87" name="이등변 삼각형 86"/>
          <p:cNvSpPr/>
          <p:nvPr/>
        </p:nvSpPr>
        <p:spPr>
          <a:xfrm flipV="1">
            <a:off x="3049966" y="1907551"/>
            <a:ext cx="182812" cy="142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573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199"/>
            <a:ext cx="8940800" cy="39539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923" y="5091080"/>
            <a:ext cx="31029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설계와는 다르게 </a:t>
            </a:r>
            <a:r>
              <a:rPr lang="ko-KR" altLang="en-US" sz="1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간트차트로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 구성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간트차트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라이브러리 </a:t>
            </a:r>
            <a:r>
              <a:rPr lang="en-US" altLang="ko-KR" sz="1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jQuery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Dialog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 업무를 생성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 연동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66" y="4741334"/>
            <a:ext cx="3569555" cy="20489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69734" y="5061080"/>
            <a:ext cx="2099732" cy="1729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Dialog</a:t>
            </a:r>
            <a:r>
              <a:rPr lang="ko-KR" altLang="en-US" sz="1000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입력폼의</a:t>
            </a:r>
            <a:r>
              <a: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데이터를 </a:t>
            </a:r>
            <a:endParaRPr lang="en-US" altLang="ko-KR" sz="10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데이터 형태로 객체에 담아서</a:t>
            </a:r>
            <a:r>
              <a:rPr lang="en-US" altLang="ko-KR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를 이용하여 업무를 생성</a:t>
            </a:r>
            <a:r>
              <a:rPr lang="en-US" altLang="ko-KR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삭제하는 컨트롤러의 </a:t>
            </a:r>
            <a:r>
              <a:rPr lang="en-US" altLang="ko-KR" sz="1000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을 </a:t>
            </a:r>
            <a:r>
              <a:rPr lang="ko-KR" altLang="en-US" sz="1000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지정하여보내주고</a:t>
            </a:r>
            <a:r>
              <a: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성공 시</a:t>
            </a:r>
            <a:r>
              <a:rPr lang="en-US" altLang="ko-KR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필요한 데이터를 </a:t>
            </a:r>
            <a:endParaRPr lang="en-US" altLang="ko-KR" sz="10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리로드하고</a:t>
            </a:r>
            <a:r>
              <a:rPr lang="en-US" altLang="ko-KR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다이얼로그를 닫음</a:t>
            </a:r>
            <a:r>
              <a:rPr lang="en-US" altLang="ko-KR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49600" y="1583266"/>
            <a:ext cx="186267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42733" y="1371601"/>
            <a:ext cx="84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업무추가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149600" y="3945466"/>
            <a:ext cx="186267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93531" y="3988486"/>
            <a:ext cx="245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업무추가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해당 행 업무 상위업무로 자동추가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43000" y="2311399"/>
            <a:ext cx="1041400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44183" y="2213689"/>
            <a:ext cx="3045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업무의 행을 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더블클릭하면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진행률에따라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	100%-&gt;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정보확인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삭제불가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	100%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이하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-&gt;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33" y="1054098"/>
            <a:ext cx="2119543" cy="271780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363633" y="808566"/>
            <a:ext cx="1890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업무추가 다이얼로그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삭제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29" name="직선 화살표 연결선 28"/>
          <p:cNvCxnSpPr>
            <a:stCxn id="10" idx="3"/>
          </p:cNvCxnSpPr>
          <p:nvPr/>
        </p:nvCxnSpPr>
        <p:spPr>
          <a:xfrm>
            <a:off x="3335867" y="1684866"/>
            <a:ext cx="2133599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718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4">
            <a:extLst>
              <a:ext uri="{FF2B5EF4-FFF2-40B4-BE49-F238E27FC236}">
                <a16:creationId xmlns:a16="http://schemas.microsoft.com/office/drawing/2014/main" id="{F04DAD1F-566E-4379-84E6-8DE94E5B8485}"/>
              </a:ext>
            </a:extLst>
          </p:cNvPr>
          <p:cNvSpPr/>
          <p:nvPr/>
        </p:nvSpPr>
        <p:spPr>
          <a:xfrm>
            <a:off x="223941" y="775061"/>
            <a:ext cx="2800800" cy="5651135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2" name="모서리가 둥근 직사각형 14">
            <a:extLst>
              <a:ext uri="{FF2B5EF4-FFF2-40B4-BE49-F238E27FC236}">
                <a16:creationId xmlns:a16="http://schemas.microsoft.com/office/drawing/2014/main" id="{F04DAD1F-566E-4379-84E6-8DE94E5B8485}"/>
              </a:ext>
            </a:extLst>
          </p:cNvPr>
          <p:cNvSpPr/>
          <p:nvPr/>
        </p:nvSpPr>
        <p:spPr>
          <a:xfrm>
            <a:off x="3176060" y="775061"/>
            <a:ext cx="2800800" cy="5651135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292059" y="1014636"/>
            <a:ext cx="2567354" cy="5110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7" name="모서리가 둥근 직사각형 21">
            <a:extLst>
              <a:ext uri="{FF2B5EF4-FFF2-40B4-BE49-F238E27FC236}">
                <a16:creationId xmlns:a16="http://schemas.microsoft.com/office/drawing/2014/main" id="{35C65E30-8A87-4934-B993-9632827FBF73}"/>
              </a:ext>
            </a:extLst>
          </p:cNvPr>
          <p:cNvSpPr/>
          <p:nvPr/>
        </p:nvSpPr>
        <p:spPr>
          <a:xfrm>
            <a:off x="1264577" y="867081"/>
            <a:ext cx="682912" cy="768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3" name="모서리가 둥근 직사각형 21">
            <a:extLst>
              <a:ext uri="{FF2B5EF4-FFF2-40B4-BE49-F238E27FC236}">
                <a16:creationId xmlns:a16="http://schemas.microsoft.com/office/drawing/2014/main" id="{35C65E30-8A87-4934-B993-9632827FBF73}"/>
              </a:ext>
            </a:extLst>
          </p:cNvPr>
          <p:cNvSpPr/>
          <p:nvPr/>
        </p:nvSpPr>
        <p:spPr>
          <a:xfrm>
            <a:off x="4216696" y="867081"/>
            <a:ext cx="682912" cy="768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40664" y="1067388"/>
            <a:ext cx="2567354" cy="509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40664" y="1076192"/>
            <a:ext cx="2567354" cy="5561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업무관리</a:t>
            </a:r>
          </a:p>
        </p:txBody>
      </p:sp>
      <p:sp>
        <p:nvSpPr>
          <p:cNvPr id="108" name="오른쪽 화살표 107"/>
          <p:cNvSpPr/>
          <p:nvPr/>
        </p:nvSpPr>
        <p:spPr>
          <a:xfrm flipH="1">
            <a:off x="453205" y="1195058"/>
            <a:ext cx="320040" cy="287270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334138" y="1586133"/>
            <a:ext cx="2575252" cy="363104"/>
            <a:chOff x="976840" y="1732085"/>
            <a:chExt cx="2575253" cy="332935"/>
          </a:xfrm>
        </p:grpSpPr>
        <p:sp>
          <p:nvSpPr>
            <p:cNvPr id="110" name="직사각형 109"/>
            <p:cNvSpPr/>
            <p:nvPr/>
          </p:nvSpPr>
          <p:spPr>
            <a:xfrm>
              <a:off x="984740" y="1732085"/>
              <a:ext cx="2567353" cy="3329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76840" y="1785564"/>
              <a:ext cx="878213" cy="225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업무 명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563065" y="1777805"/>
              <a:ext cx="578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담당자</a:t>
              </a:r>
            </a:p>
          </p:txBody>
        </p:sp>
      </p:grp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14110"/>
              </p:ext>
            </p:extLst>
          </p:nvPr>
        </p:nvGraphicFramePr>
        <p:xfrm>
          <a:off x="340664" y="1929201"/>
          <a:ext cx="2567354" cy="20222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5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4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업무</a:t>
                      </a:r>
                      <a:r>
                        <a:rPr lang="en-US" altLang="ko-KR" sz="800" b="0" dirty="0"/>
                        <a:t>1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1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업무</a:t>
                      </a:r>
                      <a:r>
                        <a:rPr lang="en-US" altLang="ko-KR" sz="800" b="0" dirty="0"/>
                        <a:t>2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2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업무</a:t>
                      </a:r>
                      <a:r>
                        <a:rPr lang="en-US" altLang="ko-KR" sz="800" b="0" dirty="0"/>
                        <a:t>3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3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업무</a:t>
                      </a:r>
                      <a:r>
                        <a:rPr lang="en-US" altLang="ko-KR" sz="800" b="0" dirty="0"/>
                        <a:t>4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4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업무</a:t>
                      </a:r>
                      <a:r>
                        <a:rPr lang="en-US" altLang="ko-KR" sz="800" b="0" dirty="0"/>
                        <a:t>5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재승인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5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1" name="그룹 130"/>
          <p:cNvGrpSpPr/>
          <p:nvPr/>
        </p:nvGrpSpPr>
        <p:grpSpPr>
          <a:xfrm>
            <a:off x="2515949" y="1131622"/>
            <a:ext cx="319183" cy="350381"/>
            <a:chOff x="2582008" y="1319213"/>
            <a:chExt cx="258823" cy="263402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2582008" y="1362808"/>
              <a:ext cx="219807" cy="21980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3" name="직선 연결선 132"/>
            <p:cNvCxnSpPr/>
            <p:nvPr/>
          </p:nvCxnSpPr>
          <p:spPr>
            <a:xfrm flipV="1">
              <a:off x="2682855" y="1319213"/>
              <a:ext cx="157976" cy="1555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이등변 삼각형 133"/>
            <p:cNvSpPr/>
            <p:nvPr/>
          </p:nvSpPr>
          <p:spPr>
            <a:xfrm rot="13536408">
              <a:off x="2628697" y="1462656"/>
              <a:ext cx="61081" cy="704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186293" y="1635813"/>
            <a:ext cx="760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292783" y="1024235"/>
            <a:ext cx="2567354" cy="2926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31025" y="1299955"/>
            <a:ext cx="14765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이유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3443567" y="1565966"/>
            <a:ext cx="2240280" cy="8682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승인 또는 반려 이유를 입력해주세요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132885" y="2429242"/>
            <a:ext cx="756139" cy="3164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927708" y="2429242"/>
            <a:ext cx="756139" cy="3164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207868" y="738594"/>
            <a:ext cx="1031132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설계내용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195060" y="736600"/>
            <a:ext cx="2740710" cy="568959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28372" y="3135122"/>
            <a:ext cx="2474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에스코어 드림 5 Medium" pitchFamily="34" charset="-127"/>
                <a:ea typeface="에스코어 드림 5 Medium" pitchFamily="34" charset="-127"/>
              </a:rPr>
              <a:t>‘</a:t>
            </a:r>
            <a:r>
              <a:rPr lang="ko-KR" altLang="en-US" sz="1500" dirty="0">
                <a:latin typeface="에스코어 드림 5 Medium" pitchFamily="34" charset="-127"/>
                <a:ea typeface="에스코어 드림 5 Medium" pitchFamily="34" charset="-127"/>
              </a:rPr>
              <a:t>승인대기</a:t>
            </a:r>
            <a:r>
              <a:rPr lang="en-US" altLang="ko-KR" sz="1500" dirty="0">
                <a:latin typeface="에스코어 드림 5 Medium" pitchFamily="34" charset="-127"/>
                <a:ea typeface="에스코어 드림 5 Medium" pitchFamily="34" charset="-127"/>
              </a:rPr>
              <a:t>’</a:t>
            </a:r>
            <a:r>
              <a:rPr lang="ko-KR" altLang="en-US" sz="1500" dirty="0">
                <a:latin typeface="에스코어 드림 5 Medium" pitchFamily="34" charset="-127"/>
                <a:ea typeface="에스코어 드림 5 Medium" pitchFamily="34" charset="-127"/>
              </a:rPr>
              <a:t>상태의 </a:t>
            </a:r>
            <a:endParaRPr lang="en-US" altLang="ko-KR" sz="15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ko-KR" altLang="en-US" sz="1500" dirty="0">
                <a:latin typeface="에스코어 드림 5 Medium" pitchFamily="34" charset="-127"/>
                <a:ea typeface="에스코어 드림 5 Medium" pitchFamily="34" charset="-127"/>
              </a:rPr>
              <a:t>업무들을 리스트하고 </a:t>
            </a:r>
            <a:endParaRPr lang="en-US" altLang="ko-KR" sz="15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ko-KR" altLang="en-US" sz="1500" dirty="0">
                <a:latin typeface="에스코어 드림 5 Medium" pitchFamily="34" charset="-127"/>
                <a:ea typeface="에스코어 드림 5 Medium" pitchFamily="34" charset="-127"/>
              </a:rPr>
              <a:t>승인</a:t>
            </a:r>
            <a:r>
              <a:rPr lang="en-US" altLang="ko-KR" sz="1500" dirty="0">
                <a:latin typeface="에스코어 드림 5 Medium" pitchFamily="34" charset="-127"/>
                <a:ea typeface="에스코어 드림 5 Medium" pitchFamily="34" charset="-127"/>
              </a:rPr>
              <a:t>/</a:t>
            </a:r>
            <a:r>
              <a:rPr lang="ko-KR" altLang="en-US" sz="1500" dirty="0">
                <a:latin typeface="에스코어 드림 5 Medium" pitchFamily="34" charset="-127"/>
                <a:ea typeface="에스코어 드림 5 Medium" pitchFamily="34" charset="-127"/>
              </a:rPr>
              <a:t>반려 코멘트</a:t>
            </a:r>
            <a:r>
              <a:rPr lang="en-US" altLang="ko-KR" sz="1500" dirty="0"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sz="1500" dirty="0">
                <a:latin typeface="에스코어 드림 5 Medium" pitchFamily="34" charset="-127"/>
                <a:ea typeface="에스코어 드림 5 Medium" pitchFamily="34" charset="-127"/>
              </a:rPr>
              <a:t>이유</a:t>
            </a:r>
            <a:r>
              <a:rPr lang="en-US" altLang="ko-KR" sz="1500" dirty="0">
                <a:latin typeface="에스코어 드림 5 Medium" pitchFamily="34" charset="-127"/>
                <a:ea typeface="에스코어 드림 5 Medium" pitchFamily="34" charset="-127"/>
              </a:rPr>
              <a:t>)</a:t>
            </a:r>
            <a:r>
              <a:rPr lang="ko-KR" altLang="en-US" sz="1500" dirty="0">
                <a:latin typeface="에스코어 드림 5 Medium" pitchFamily="34" charset="-127"/>
                <a:ea typeface="에스코어 드림 5 Medium" pitchFamily="34" charset="-127"/>
              </a:rPr>
              <a:t>를 </a:t>
            </a:r>
            <a:endParaRPr lang="en-US" altLang="ko-KR" sz="15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ko-KR" altLang="en-US" sz="1500" dirty="0">
                <a:latin typeface="에스코어 드림 5 Medium" pitchFamily="34" charset="-127"/>
                <a:ea typeface="에스코어 드림 5 Medium" pitchFamily="34" charset="-127"/>
              </a:rPr>
              <a:t>입력하고 승인</a:t>
            </a:r>
            <a:r>
              <a:rPr lang="en-US" altLang="ko-KR" sz="1500" dirty="0">
                <a:latin typeface="에스코어 드림 5 Medium" pitchFamily="34" charset="-127"/>
                <a:ea typeface="에스코어 드림 5 Medium" pitchFamily="34" charset="-127"/>
              </a:rPr>
              <a:t>/</a:t>
            </a:r>
            <a:r>
              <a:rPr lang="ko-KR" altLang="en-US" sz="1500" dirty="0">
                <a:latin typeface="에스코어 드림 5 Medium" pitchFamily="34" charset="-127"/>
                <a:ea typeface="에스코어 드림 5 Medium" pitchFamily="34" charset="-127"/>
              </a:rPr>
              <a:t>반려 처리</a:t>
            </a:r>
            <a:endParaRPr lang="en-US" altLang="ko-KR" sz="15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4DCD97-D459-4169-9257-FE7280F9F4B0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 화면설계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607683-0142-42B5-AC9E-BA6F7E6E09D2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업무승인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265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847723" y="75047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업무승인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5" b="6296"/>
          <a:stretch/>
        </p:blipFill>
        <p:spPr>
          <a:xfrm>
            <a:off x="753534" y="1116463"/>
            <a:ext cx="2810334" cy="5042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29" y="1314881"/>
            <a:ext cx="5069941" cy="47147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47723" y="736600"/>
            <a:ext cx="5088047" cy="568959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3534" y="2181885"/>
            <a:ext cx="2810334" cy="17563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029042" y="1638675"/>
            <a:ext cx="3086981" cy="8691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23" idx="1"/>
            <a:endCxn id="4" idx="3"/>
          </p:cNvCxnSpPr>
          <p:nvPr/>
        </p:nvCxnSpPr>
        <p:spPr>
          <a:xfrm flipH="1">
            <a:off x="3563868" y="2073242"/>
            <a:ext cx="465174" cy="986829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16023" y="1602463"/>
            <a:ext cx="181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행을 클릭 했을 때</a:t>
            </a:r>
            <a:endParaRPr lang="en-US" altLang="ko-KR" sz="10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아래 승인</a:t>
            </a:r>
            <a:r>
              <a:rPr lang="en-US" altLang="ko-KR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err="1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반려창을</a:t>
            </a:r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열기</a:t>
            </a:r>
            <a:r>
              <a:rPr lang="en-US" altLang="ko-KR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닫기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92416" y="3385994"/>
            <a:ext cx="4843354" cy="1394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23687" y="4399982"/>
            <a:ext cx="3612083" cy="2625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998330" y="3992577"/>
            <a:ext cx="19374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코멘트와 업무번호</a:t>
            </a:r>
            <a:r>
              <a:rPr lang="en-US" altLang="ko-KR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숨겨진</a:t>
            </a:r>
            <a:r>
              <a:rPr lang="en-US" altLang="ko-KR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View)</a:t>
            </a:r>
          </a:p>
          <a:p>
            <a:r>
              <a:rPr lang="ko-KR" altLang="en-US" sz="1000" dirty="0" err="1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를</a:t>
            </a:r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 err="1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서버요청메서드의</a:t>
            </a:r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매개변수로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73" y="6029597"/>
            <a:ext cx="5067597" cy="3965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916281" y="6001555"/>
            <a:ext cx="1285343" cy="1938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641374" y="6227896"/>
            <a:ext cx="375469" cy="1983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533142" y="6227896"/>
            <a:ext cx="375469" cy="1983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34" idx="0"/>
            <a:endCxn id="37" idx="0"/>
          </p:cNvCxnSpPr>
          <p:nvPr/>
        </p:nvCxnSpPr>
        <p:spPr>
          <a:xfrm rot="16200000" flipH="1">
            <a:off x="6580860" y="4979647"/>
            <a:ext cx="226341" cy="2270156"/>
          </a:xfrm>
          <a:prstGeom prst="bentConnector3">
            <a:avLst>
              <a:gd name="adj1" fmla="val -100998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4" idx="0"/>
            <a:endCxn id="38" idx="0"/>
          </p:cNvCxnSpPr>
          <p:nvPr/>
        </p:nvCxnSpPr>
        <p:spPr>
          <a:xfrm rot="16200000" flipH="1">
            <a:off x="7026744" y="4533763"/>
            <a:ext cx="226341" cy="3161924"/>
          </a:xfrm>
          <a:prstGeom prst="bentConnector3">
            <a:avLst>
              <a:gd name="adj1" fmla="val -100998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5323687" y="4662535"/>
            <a:ext cx="325675" cy="133901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72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이윤배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1701800" y="2189526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6595549" y="322246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6" y="2229581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업무관리</a:t>
            </a:r>
          </a:p>
        </p:txBody>
      </p:sp>
    </p:spTree>
    <p:extLst>
      <p:ext uri="{BB962C8B-B14F-4D97-AF65-F5344CB8AC3E}">
        <p14:creationId xmlns:p14="http://schemas.microsoft.com/office/powerpoint/2010/main" val="403293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자신에게 배정된 모든 업무 리스트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상태에 따라서 승인 신청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500" dirty="0" err="1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재승인신청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반려의 경우 반려 이유 확인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600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5601" y="1188923"/>
            <a:ext cx="1046858" cy="4348275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5599" y="761999"/>
            <a:ext cx="8449731" cy="449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599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675873"/>
              </p:ext>
            </p:extLst>
          </p:nvPr>
        </p:nvGraphicFramePr>
        <p:xfrm>
          <a:off x="1545668" y="2108684"/>
          <a:ext cx="7078879" cy="312661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4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6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4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21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01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예정 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예정 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작업시작일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작업종료일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 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 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반려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작업 </a:t>
                      </a:r>
                      <a:r>
                        <a:rPr lang="ko-KR" altLang="en-US" sz="900" dirty="0"/>
                        <a:t>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80%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작업 </a:t>
                      </a:r>
                      <a:r>
                        <a:rPr lang="ko-KR" altLang="en-US" sz="900" dirty="0"/>
                        <a:t>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작업 </a:t>
                      </a:r>
                      <a:r>
                        <a:rPr lang="ko-KR" altLang="en-US" sz="900" dirty="0"/>
                        <a:t>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2020-05-16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작업 </a:t>
                      </a:r>
                      <a:r>
                        <a:rPr lang="ko-KR" altLang="en-US" sz="900" dirty="0"/>
                        <a:t>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2020-05-28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7445025" y="1728199"/>
            <a:ext cx="964840" cy="2694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승인요청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6173" y="1266089"/>
            <a:ext cx="213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내 작업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632602" y="2286306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623549" y="2640267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614496" y="3003932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14496" y="3396443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614496" y="3768510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614496" y="4168516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614496" y="4570859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614496" y="4960253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432301" y="1728199"/>
            <a:ext cx="964840" cy="2694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이슈 등록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399914" y="1728199"/>
            <a:ext cx="964840" cy="26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작업 </a:t>
            </a:r>
            <a:r>
              <a:rPr lang="ko-KR" altLang="en-US" sz="1000" dirty="0"/>
              <a:t>시작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987671" y="2593676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승인 완료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78618" y="2958120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승인 완료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87549" y="3349852"/>
            <a:ext cx="467182" cy="2308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반려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27778" y="3749857"/>
            <a:ext cx="589054" cy="2308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작업 </a:t>
            </a:r>
            <a:r>
              <a:rPr lang="ko-KR" altLang="en-US" sz="900" dirty="0">
                <a:solidFill>
                  <a:schemeClr val="bg1"/>
                </a:solidFill>
              </a:rPr>
              <a:t>중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78618" y="4149502"/>
            <a:ext cx="700776" cy="2308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작업 </a:t>
            </a:r>
            <a:r>
              <a:rPr lang="ko-KR" altLang="en-US" sz="900" dirty="0">
                <a:solidFill>
                  <a:schemeClr val="bg1"/>
                </a:solidFill>
              </a:rPr>
              <a:t>대기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78618" y="4542374"/>
            <a:ext cx="700776" cy="2308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작업 </a:t>
            </a:r>
            <a:r>
              <a:rPr lang="ko-KR" altLang="en-US" sz="900" dirty="0">
                <a:solidFill>
                  <a:schemeClr val="bg1"/>
                </a:solidFill>
              </a:rPr>
              <a:t>대기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987671" y="4943937"/>
            <a:ext cx="700776" cy="2308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작업 </a:t>
            </a:r>
            <a:r>
              <a:rPr lang="ko-KR" altLang="en-US" sz="900" dirty="0">
                <a:solidFill>
                  <a:schemeClr val="bg1"/>
                </a:solidFill>
              </a:rPr>
              <a:t>대기</a:t>
            </a:r>
          </a:p>
        </p:txBody>
      </p:sp>
    </p:spTree>
    <p:extLst>
      <p:ext uri="{BB962C8B-B14F-4D97-AF65-F5344CB8AC3E}">
        <p14:creationId xmlns:p14="http://schemas.microsoft.com/office/powerpoint/2010/main" val="3835546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3639559"/>
            <a:ext cx="3191933" cy="315070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6" y="3639559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440025"/>
            <a:ext cx="5681133" cy="235024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440025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28956" cy="28468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067" y="711199"/>
            <a:ext cx="8940800" cy="284681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4575" y="4033523"/>
            <a:ext cx="31029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자신이 배정된 모든 업무를 리스트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상태에 따라 다른 버튼                                 배정완료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-&gt;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승인신청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	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승인대기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-&gt;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승인신청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비활성화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	    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승인완료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-&gt;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승인완료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	    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-&gt;</a:t>
            </a:r>
            <a:r>
              <a:rPr lang="ko-KR" altLang="en-US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재승인신청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승인신청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재승인신청은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dialog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오픈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승인신청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재승인신청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		   -&gt;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상태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승인대기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업데이트는 동일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-&gt;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승인신청은 결과파일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Insert          -&gt; </a:t>
            </a:r>
            <a:r>
              <a:rPr lang="ko-KR" altLang="en-US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재승인신청은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결과파일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update +                      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서버에 있는 파일 교체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</a:t>
            </a: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관리표의 행을 더블클릭 시 업무상세페이지로 이동</a:t>
            </a:r>
            <a:r>
              <a:rPr lang="en-US" altLang="ko-KR" sz="1200" dirty="0">
                <a:latin typeface="나눔스퀘어 Bold" pitchFamily="50" charset="-127"/>
                <a:ea typeface="나눔스퀘어 Bold" pitchFamily="50" charset="-127"/>
              </a:rPr>
              <a:t>	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59" y="2743242"/>
            <a:ext cx="3738081" cy="162954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6" name="직선 화살표 연결선 5"/>
          <p:cNvCxnSpPr>
            <a:endCxn id="3" idx="0"/>
          </p:cNvCxnSpPr>
          <p:nvPr/>
        </p:nvCxnSpPr>
        <p:spPr>
          <a:xfrm flipH="1">
            <a:off x="6210300" y="2390115"/>
            <a:ext cx="2100781" cy="353127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18" y="318817"/>
            <a:ext cx="2703467" cy="134901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/>
          <p:cNvCxnSpPr/>
          <p:nvPr/>
        </p:nvCxnSpPr>
        <p:spPr>
          <a:xfrm flipH="1" flipV="1">
            <a:off x="6395885" y="1030947"/>
            <a:ext cx="1489684" cy="117809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87" y="4759772"/>
            <a:ext cx="5669289" cy="20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55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승인요청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id="{F04DAD1F-566E-4379-84E6-8DE94E5B8485}"/>
              </a:ext>
            </a:extLst>
          </p:cNvPr>
          <p:cNvSpPr/>
          <p:nvPr/>
        </p:nvSpPr>
        <p:spPr>
          <a:xfrm>
            <a:off x="220675" y="521258"/>
            <a:ext cx="2800800" cy="5181600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37398" y="813584"/>
            <a:ext cx="2567354" cy="4668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37398" y="822388"/>
            <a:ext cx="2567354" cy="5099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작업 목록</a:t>
            </a:r>
          </a:p>
        </p:txBody>
      </p:sp>
      <p:sp>
        <p:nvSpPr>
          <p:cNvPr id="45" name="오른쪽 화살표 44"/>
          <p:cNvSpPr/>
          <p:nvPr/>
        </p:nvSpPr>
        <p:spPr>
          <a:xfrm flipH="1">
            <a:off x="449939" y="941254"/>
            <a:ext cx="320040" cy="263402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38772" y="1332329"/>
            <a:ext cx="2567352" cy="332935"/>
            <a:chOff x="984740" y="1732085"/>
            <a:chExt cx="2567353" cy="332935"/>
          </a:xfrm>
        </p:grpSpPr>
        <p:sp>
          <p:nvSpPr>
            <p:cNvPr id="47" name="직사각형 46"/>
            <p:cNvSpPr/>
            <p:nvPr/>
          </p:nvSpPr>
          <p:spPr>
            <a:xfrm>
              <a:off x="984740" y="1732085"/>
              <a:ext cx="2567353" cy="3329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84740" y="1777805"/>
              <a:ext cx="7207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 명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79420" y="1777805"/>
              <a:ext cx="5726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승인자</a:t>
              </a:r>
            </a:p>
          </p:txBody>
        </p:sp>
      </p:grp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31799"/>
              </p:ext>
            </p:extLst>
          </p:nvPr>
        </p:nvGraphicFramePr>
        <p:xfrm>
          <a:off x="337398" y="1675397"/>
          <a:ext cx="2567356" cy="2595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676758" y="1375685"/>
            <a:ext cx="649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진행률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735031" y="4079797"/>
            <a:ext cx="572493" cy="1371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735030" y="1655560"/>
            <a:ext cx="572493" cy="2464915"/>
            <a:chOff x="2250467" y="2055316"/>
            <a:chExt cx="710645" cy="2464915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2250467" y="2247900"/>
              <a:ext cx="710645" cy="13716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316680" y="2055316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316680" y="2443936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16680" y="2816274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16680" y="3186564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316680" y="3564341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16680" y="3926878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16680" y="4304787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70%</a:t>
              </a:r>
              <a:endParaRPr lang="ko-KR" altLang="en-US" sz="800" dirty="0"/>
            </a:p>
          </p:txBody>
        </p:sp>
      </p:grpSp>
      <p:sp>
        <p:nvSpPr>
          <p:cNvPr id="62" name="모서리가 둥근 직사각형 61"/>
          <p:cNvSpPr/>
          <p:nvPr/>
        </p:nvSpPr>
        <p:spPr>
          <a:xfrm>
            <a:off x="1735030" y="2221524"/>
            <a:ext cx="572494" cy="1371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735030" y="2594904"/>
            <a:ext cx="572494" cy="1371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1735030" y="2967278"/>
            <a:ext cx="572494" cy="1371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735030" y="3340525"/>
            <a:ext cx="572494" cy="1371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1735030" y="3698665"/>
            <a:ext cx="572494" cy="1371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양쪽 모서리가 둥근 사각형 66"/>
          <p:cNvSpPr/>
          <p:nvPr/>
        </p:nvSpPr>
        <p:spPr>
          <a:xfrm rot="16200000">
            <a:off x="1854485" y="3960344"/>
            <a:ext cx="137163" cy="376070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67159" y="1375685"/>
            <a:ext cx="609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293110" y="813584"/>
            <a:ext cx="2567354" cy="4668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모서리가 둥근 직사각형 14">
            <a:extLst>
              <a:ext uri="{FF2B5EF4-FFF2-40B4-BE49-F238E27FC236}">
                <a16:creationId xmlns:a16="http://schemas.microsoft.com/office/drawing/2014/main" id="{F04DAD1F-566E-4379-84E6-8DE94E5B8485}"/>
              </a:ext>
            </a:extLst>
          </p:cNvPr>
          <p:cNvSpPr/>
          <p:nvPr/>
        </p:nvSpPr>
        <p:spPr>
          <a:xfrm>
            <a:off x="3177918" y="521258"/>
            <a:ext cx="2800800" cy="5181600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293469" y="813584"/>
            <a:ext cx="2567354" cy="4668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293469" y="822388"/>
            <a:ext cx="2567354" cy="5099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상세</a:t>
            </a:r>
          </a:p>
        </p:txBody>
      </p:sp>
      <p:sp>
        <p:nvSpPr>
          <p:cNvPr id="80" name="오른쪽 화살표 79"/>
          <p:cNvSpPr/>
          <p:nvPr/>
        </p:nvSpPr>
        <p:spPr>
          <a:xfrm flipH="1">
            <a:off x="3406010" y="941254"/>
            <a:ext cx="320040" cy="263402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293468" y="1332329"/>
            <a:ext cx="2567355" cy="26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상세</a:t>
            </a:r>
          </a:p>
        </p:txBody>
      </p:sp>
      <p:sp>
        <p:nvSpPr>
          <p:cNvPr id="84" name="모서리가 둥근 직사각형 21">
            <a:extLst>
              <a:ext uri="{FF2B5EF4-FFF2-40B4-BE49-F238E27FC236}">
                <a16:creationId xmlns:a16="http://schemas.microsoft.com/office/drawing/2014/main" id="{35C65E30-8A87-4934-B993-9632827FBF73}"/>
              </a:ext>
            </a:extLst>
          </p:cNvPr>
          <p:cNvSpPr/>
          <p:nvPr/>
        </p:nvSpPr>
        <p:spPr>
          <a:xfrm>
            <a:off x="4209762" y="613278"/>
            <a:ext cx="682912" cy="704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935731"/>
              </p:ext>
            </p:extLst>
          </p:nvPr>
        </p:nvGraphicFramePr>
        <p:xfrm>
          <a:off x="3293466" y="1604202"/>
          <a:ext cx="2567355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9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 err="1"/>
                        <a:t>작업명</a:t>
                      </a:r>
                      <a:endParaRPr lang="ko-KR" altLang="en-US" sz="800" b="1" i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작업</a:t>
                      </a:r>
                      <a:r>
                        <a:rPr lang="en-US" altLang="ko-KR" sz="800" b="0" dirty="0"/>
                        <a:t>7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/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1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작업 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상위작업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없음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작업내용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작업에 대한 내용</a:t>
                      </a:r>
                      <a:endParaRPr lang="en-US" altLang="ko-KR" sz="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예정시작일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20-04-18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20-04-30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작업시작일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20-04-19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결과물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1" u="sng" dirty="0">
                          <a:solidFill>
                            <a:srgbClr val="2F5597"/>
                          </a:solidFill>
                        </a:rPr>
                        <a:t>결과물</a:t>
                      </a:r>
                      <a:r>
                        <a:rPr lang="en-US" altLang="ko-KR" sz="800" b="1" u="sng" dirty="0">
                          <a:solidFill>
                            <a:srgbClr val="2F5597"/>
                          </a:solidFill>
                        </a:rPr>
                        <a:t>.zip</a:t>
                      </a:r>
                      <a:endParaRPr lang="ko-KR" altLang="en-US" sz="800" b="1" u="sng" dirty="0">
                        <a:solidFill>
                          <a:srgbClr val="2F5597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3293469" y="4578449"/>
            <a:ext cx="2567354" cy="26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 요청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5307620" y="4243337"/>
            <a:ext cx="492369" cy="27180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426568" y="4827792"/>
            <a:ext cx="14765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 내용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524338" y="5093804"/>
            <a:ext cx="2240280" cy="38849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모서리가 둥근 직사각형 14">
            <a:extLst>
              <a:ext uri="{FF2B5EF4-FFF2-40B4-BE49-F238E27FC236}">
                <a16:creationId xmlns:a16="http://schemas.microsoft.com/office/drawing/2014/main" id="{F04DAD1F-566E-4379-84E6-8DE94E5B8485}"/>
              </a:ext>
            </a:extLst>
          </p:cNvPr>
          <p:cNvSpPr/>
          <p:nvPr/>
        </p:nvSpPr>
        <p:spPr>
          <a:xfrm>
            <a:off x="6136974" y="538842"/>
            <a:ext cx="2800800" cy="5181600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252973" y="778416"/>
            <a:ext cx="2567354" cy="4686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모서리가 둥근 직사각형 21">
            <a:extLst>
              <a:ext uri="{FF2B5EF4-FFF2-40B4-BE49-F238E27FC236}">
                <a16:creationId xmlns:a16="http://schemas.microsoft.com/office/drawing/2014/main" id="{35C65E30-8A87-4934-B993-9632827FBF73}"/>
              </a:ext>
            </a:extLst>
          </p:cNvPr>
          <p:cNvSpPr/>
          <p:nvPr/>
        </p:nvSpPr>
        <p:spPr>
          <a:xfrm>
            <a:off x="7177610" y="630862"/>
            <a:ext cx="682912" cy="704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253697" y="788016"/>
            <a:ext cx="2567354" cy="26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 요청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291939" y="1063735"/>
            <a:ext cx="14765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 내용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404481" y="1329746"/>
            <a:ext cx="2240280" cy="79613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요청 내용을 입력해주세요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7902663" y="2193022"/>
            <a:ext cx="756139" cy="2901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승인요청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자신에게 배정된 모든 업무 리스트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상태에 따라서 승인 신청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500" dirty="0" err="1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재승인신청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승인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 코멘트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이유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확인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501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" b="5611"/>
          <a:stretch/>
        </p:blipFill>
        <p:spPr>
          <a:xfrm>
            <a:off x="753534" y="1126068"/>
            <a:ext cx="2810334" cy="503316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385733" y="736601"/>
            <a:ext cx="4216402" cy="5799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393894" y="73660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393894" y="184573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3894" y="1126068"/>
            <a:ext cx="42082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JsonView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본인에게 배정된 업무 리스트를 </a:t>
            </a:r>
            <a:endParaRPr lang="en-US" altLang="ko-KR" sz="13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Controller URL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</a:t>
            </a:r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지정하고 </a:t>
            </a:r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Volley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가져와 </a:t>
            </a:r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3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RecyclerView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리스트처리</a:t>
            </a:r>
            <a:endParaRPr lang="en-US" altLang="ko-KR" sz="13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42" y="2253829"/>
            <a:ext cx="2860398" cy="29734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85733" y="5196070"/>
            <a:ext cx="4208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리스트에서 선택한 업무의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index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를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intent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로 넘겨주고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넘겨받은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index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값을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에 넣어 해당하는 업무의 데이터를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가져오고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상태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(state)’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의 데이터 값에 따라 버튼을 변경하거나 입력창의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Visibility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를 변경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 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상태에 따라 </a:t>
            </a:r>
            <a:r>
              <a:rPr lang="ko-KR" altLang="en-US" sz="1000" dirty="0" err="1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입력창에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 요청코멘트를 넣고 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  <a:sym typeface="Wingdings" pitchFamily="2" charset="2"/>
            </a:endParaRPr>
          </a:p>
          <a:p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승인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/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재승인 신청 처리  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13" y="6159230"/>
            <a:ext cx="4141047" cy="2683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61560" y="6308625"/>
            <a:ext cx="119920" cy="1341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65080" y="6308625"/>
            <a:ext cx="1321519" cy="1341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95833" y="6252591"/>
            <a:ext cx="680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index</a:t>
            </a:r>
            <a:endParaRPr lang="ko-KR" altLang="en-US" sz="1000" dirty="0">
              <a:solidFill>
                <a:srgbClr val="C0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76659" y="6290046"/>
            <a:ext cx="1702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코멘트 </a:t>
            </a:r>
            <a:r>
              <a:rPr lang="ko-KR" altLang="en-US" sz="1000" dirty="0" err="1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입력창</a:t>
            </a:r>
            <a:r>
              <a:rPr lang="ko-KR" altLang="en-US" sz="10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 입력내용</a:t>
            </a:r>
          </a:p>
        </p:txBody>
      </p:sp>
    </p:spTree>
    <p:extLst>
      <p:ext uri="{BB962C8B-B14F-4D97-AF65-F5344CB8AC3E}">
        <p14:creationId xmlns:p14="http://schemas.microsoft.com/office/powerpoint/2010/main" val="154942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0914" y="2180113"/>
            <a:ext cx="5957888" cy="404726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 err="1">
                <a:solidFill>
                  <a:srgbClr val="333333"/>
                </a:solidFill>
                <a:latin typeface="에스코어 드림 7 ExtraBold" pitchFamily="34" charset="-127"/>
                <a:ea typeface="에스코어 드림 7 ExtraBold" pitchFamily="34" charset="-127"/>
              </a:rPr>
              <a:t>PerfectSolution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PMS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시스템의 </a:t>
            </a:r>
            <a:r>
              <a:rPr lang="ko-KR" altLang="en-US" sz="15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프로젝트를 업무단위로 체계적으로 관리하여 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일정을 효율적으로 진행 할 수 있도록 해주는 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>
                <a:solidFill>
                  <a:srgbClr val="2F5597"/>
                </a:solidFill>
                <a:latin typeface="에스코어 드림 7 ExtraBold" pitchFamily="34" charset="-127"/>
                <a:ea typeface="에스코어 드림 7 ExtraBold" pitchFamily="34" charset="-127"/>
              </a:rPr>
              <a:t>프로젝트 관리시스템</a:t>
            </a:r>
            <a:endParaRPr lang="en-US" altLang="ko-KR" dirty="0">
              <a:solidFill>
                <a:srgbClr val="2F5597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프로젝트 참여 멤버간에 원활하게 소통할 수 있는 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>
                <a:solidFill>
                  <a:srgbClr val="2F5597"/>
                </a:solidFill>
                <a:latin typeface="에스코어 드림 7 ExtraBold" pitchFamily="34" charset="-127"/>
                <a:ea typeface="에스코어 드림 7 ExtraBold" pitchFamily="34" charset="-127"/>
              </a:rPr>
              <a:t>커뮤니케이션 시스템</a:t>
            </a:r>
            <a:endParaRPr lang="en-US" altLang="ko-KR" dirty="0">
              <a:solidFill>
                <a:srgbClr val="2F5597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각자 권한에 따라 프로젝트의 진척현황과 지표를 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눈에 확인 할 수 있는 </a:t>
            </a:r>
            <a:r>
              <a:rPr lang="ko-KR" altLang="en-US" dirty="0" err="1">
                <a:solidFill>
                  <a:srgbClr val="2F5597"/>
                </a:solidFill>
                <a:latin typeface="에스코어 드림 7 ExtraBold" pitchFamily="34" charset="-127"/>
                <a:ea typeface="에스코어 드림 7 ExtraBold" pitchFamily="34" charset="-127"/>
              </a:rPr>
              <a:t>대시보드</a:t>
            </a:r>
            <a:endParaRPr lang="en-US" altLang="ko-KR" dirty="0">
              <a:solidFill>
                <a:srgbClr val="2F5597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 도중 발생하는 이슈를 통해 프로젝트의 </a:t>
            </a:r>
            <a:r>
              <a:rPr lang="ko-KR" altLang="en-US" sz="1500" dirty="0" err="1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리스크를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통제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 할 수 있는</a:t>
            </a:r>
            <a:r>
              <a:rPr lang="ko-KR" altLang="en-US" dirty="0">
                <a:solidFill>
                  <a:srgbClr val="2F5597"/>
                </a:solidFill>
                <a:latin typeface="에스코어 드림 7 ExtraBold" pitchFamily="34" charset="-127"/>
                <a:ea typeface="에스코어 드림 7 ExtraBold" pitchFamily="34" charset="-127"/>
              </a:rPr>
              <a:t> </a:t>
            </a:r>
            <a:r>
              <a:rPr lang="ko-KR" altLang="en-US" dirty="0" err="1">
                <a:solidFill>
                  <a:srgbClr val="2F5597"/>
                </a:solidFill>
                <a:latin typeface="에스코어 드림 7 ExtraBold" pitchFamily="34" charset="-127"/>
                <a:ea typeface="에스코어 드림 7 ExtraBold" pitchFamily="34" charset="-127"/>
              </a:rPr>
              <a:t>리스크</a:t>
            </a:r>
            <a:r>
              <a:rPr lang="ko-KR" altLang="en-US" dirty="0">
                <a:solidFill>
                  <a:srgbClr val="2F5597"/>
                </a:solidFill>
                <a:latin typeface="에스코어 드림 7 ExtraBold" pitchFamily="34" charset="-127"/>
                <a:ea typeface="에스코어 드림 7 ExtraBold" pitchFamily="34" charset="-127"/>
              </a:rPr>
              <a:t> 관리 시스템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집중한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PMS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시스템을 구축하려고 합니다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914" y="632017"/>
            <a:ext cx="5695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erfect </a:t>
            </a:r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olution</a:t>
            </a:r>
            <a:endParaRPr lang="ko-KR" altLang="en-US" sz="4000" dirty="0">
              <a:solidFill>
                <a:srgbClr val="3333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36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업무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업무상세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8544" y="872070"/>
            <a:ext cx="2954866" cy="5554128"/>
            <a:chOff x="863602" y="872072"/>
            <a:chExt cx="2954866" cy="555412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 b="5868"/>
          <a:stretch/>
        </p:blipFill>
        <p:spPr>
          <a:xfrm>
            <a:off x="144743" y="1126068"/>
            <a:ext cx="2810334" cy="503316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01458" y="865585"/>
            <a:ext cx="2954866" cy="5554128"/>
            <a:chOff x="863602" y="872072"/>
            <a:chExt cx="2954866" cy="555412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5876"/>
          <a:stretch/>
        </p:blipFill>
        <p:spPr>
          <a:xfrm>
            <a:off x="3177657" y="1126069"/>
            <a:ext cx="2810334" cy="5033162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6110958" y="872070"/>
            <a:ext cx="2954866" cy="5554128"/>
            <a:chOff x="863602" y="872072"/>
            <a:chExt cx="2954866" cy="555412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3" b="5914"/>
          <a:stretch/>
        </p:blipFill>
        <p:spPr>
          <a:xfrm>
            <a:off x="6187157" y="1126069"/>
            <a:ext cx="2810334" cy="50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50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임진혁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2294467" y="221122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6" y="2237006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212430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공지글인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경우 상단 고정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불러온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게시글들의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페이징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처리와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5600" y="795868"/>
            <a:ext cx="8449733" cy="4755034"/>
            <a:chOff x="479671" y="1019910"/>
            <a:chExt cx="8180216" cy="4530991"/>
          </a:xfrm>
        </p:grpSpPr>
        <p:sp>
          <p:nvSpPr>
            <p:cNvPr id="11" name="직사각형 10"/>
            <p:cNvSpPr/>
            <p:nvPr/>
          </p:nvSpPr>
          <p:spPr>
            <a:xfrm>
              <a:off x="479672" y="1446835"/>
              <a:ext cx="1013467" cy="4104066"/>
            </a:xfrm>
            <a:prstGeom prst="rect">
              <a:avLst/>
            </a:prstGeom>
            <a:solidFill>
              <a:srgbClr val="0E0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메뉴바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9671" y="1019910"/>
              <a:ext cx="8180216" cy="42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상단바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9671" y="1019910"/>
              <a:ext cx="8180216" cy="45309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2085" y="2054252"/>
              <a:ext cx="6858000" cy="359985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    No                           </a:t>
              </a:r>
              <a:r>
                <a:rPr lang="ko-KR" altLang="en-US" dirty="0">
                  <a:solidFill>
                    <a:schemeClr val="tx1"/>
                  </a:solidFill>
                </a:rPr>
                <a:t>제목                        작성인              등록      조회수                                    </a:t>
              </a:r>
              <a:r>
                <a:rPr lang="en-US" altLang="ko-KR" dirty="0">
                  <a:solidFill>
                    <a:schemeClr val="tx1"/>
                  </a:solidFill>
                </a:rPr>
                <a:t>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05715" y="2414237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                   [</a:t>
              </a:r>
              <a:r>
                <a:rPr lang="ko-KR" altLang="en-US" sz="1600" dirty="0">
                  <a:solidFill>
                    <a:schemeClr val="tx1"/>
                  </a:solidFill>
                </a:rPr>
                <a:t>공지</a:t>
              </a:r>
              <a:r>
                <a:rPr lang="en-US" altLang="ko-KR" sz="1600" dirty="0">
                  <a:solidFill>
                    <a:schemeClr val="tx1"/>
                  </a:solidFill>
                </a:rPr>
                <a:t>] </a:t>
              </a:r>
              <a:r>
                <a:rPr lang="ko-KR" altLang="en-US" sz="1600" dirty="0">
                  <a:solidFill>
                    <a:schemeClr val="tx1"/>
                  </a:solidFill>
                </a:rPr>
                <a:t>공지사항공지사항    </a:t>
              </a:r>
              <a:r>
                <a:rPr lang="en-US" altLang="ko-KR" sz="1600" dirty="0">
                  <a:solidFill>
                    <a:schemeClr val="tx1"/>
                  </a:solidFill>
                </a:rPr>
                <a:t>(2)</a:t>
              </a:r>
              <a:r>
                <a:rPr lang="ko-KR" altLang="en-US" sz="1600" dirty="0">
                  <a:solidFill>
                    <a:schemeClr val="tx1"/>
                  </a:solidFill>
                </a:rPr>
                <a:t>       </a:t>
              </a:r>
              <a:r>
                <a:rPr lang="en-US" altLang="ko-KR" sz="1600" dirty="0">
                  <a:solidFill>
                    <a:schemeClr val="tx1"/>
                  </a:solidFill>
                </a:rPr>
                <a:t>PM                     </a:t>
              </a:r>
              <a:r>
                <a:rPr lang="ko-KR" altLang="en-US" sz="1600" dirty="0">
                  <a:solidFill>
                    <a:schemeClr val="tx1"/>
                  </a:solidFill>
                </a:rPr>
                <a:t>등록일      조회수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32091" y="2743200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      3                                </a:t>
              </a:r>
              <a:r>
                <a:rPr lang="ko-KR" altLang="en-US" sz="1600" dirty="0">
                  <a:solidFill>
                    <a:schemeClr val="tx1"/>
                  </a:solidFill>
                </a:rPr>
                <a:t>제목                     </a:t>
              </a:r>
              <a:r>
                <a:rPr lang="en-US" altLang="ko-KR" sz="1600" dirty="0">
                  <a:solidFill>
                    <a:schemeClr val="tx1"/>
                  </a:solidFill>
                </a:rPr>
                <a:t>(2)</a:t>
              </a:r>
              <a:r>
                <a:rPr lang="ko-KR" altLang="en-US" sz="1600" dirty="0">
                  <a:solidFill>
                    <a:schemeClr val="tx1"/>
                  </a:solidFill>
                </a:rPr>
                <a:t>    작성인                등록일      조회수  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732091" y="3075811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      2                                </a:t>
              </a:r>
              <a:r>
                <a:rPr lang="ko-KR" altLang="en-US" sz="1600" dirty="0">
                  <a:solidFill>
                    <a:schemeClr val="tx1"/>
                  </a:solidFill>
                </a:rPr>
                <a:t>제목                     </a:t>
              </a:r>
              <a:r>
                <a:rPr lang="en-US" altLang="ko-KR" sz="1600" dirty="0">
                  <a:solidFill>
                    <a:schemeClr val="tx1"/>
                  </a:solidFill>
                </a:rPr>
                <a:t>(2)</a:t>
              </a:r>
              <a:r>
                <a:rPr lang="ko-KR" altLang="en-US" sz="1600" dirty="0">
                  <a:solidFill>
                    <a:schemeClr val="tx1"/>
                  </a:solidFill>
                </a:rPr>
                <a:t>    작성인                등록일      조회수 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32091" y="3404774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      1                 </a:t>
              </a:r>
              <a:r>
                <a:rPr lang="ko-KR" altLang="en-US" sz="1600" dirty="0">
                  <a:solidFill>
                    <a:schemeClr val="tx1"/>
                  </a:solidFill>
                </a:rPr>
                <a:t>               제목                              작성인                등록일      조회수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14748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167554" y="4106007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24752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108329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591906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714748" y="5037984"/>
              <a:ext cx="2198077" cy="298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검색창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43200" y="5037984"/>
              <a:ext cx="971548" cy="298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27" name="이등변 삼각형 26"/>
            <p:cNvSpPr/>
            <p:nvPr/>
          </p:nvSpPr>
          <p:spPr>
            <a:xfrm flipH="1" flipV="1">
              <a:off x="3420208" y="5121511"/>
              <a:ext cx="208809" cy="149468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43200" y="4739038"/>
              <a:ext cx="971548" cy="298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등록인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912828" y="5037984"/>
              <a:ext cx="742949" cy="29893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검색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83367" y="4554384"/>
              <a:ext cx="742949" cy="2989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/>
                <a:t>글작성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02964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25888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좌측 상단 </a:t>
            </a:r>
            <a:r>
              <a:rPr lang="en-US" altLang="ko-KR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&lt;select&gt;</a:t>
            </a:r>
            <a:r>
              <a:rPr lang="ko-KR" altLang="en-US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이용한 프로젝트 게시판 이동</a:t>
            </a:r>
            <a:r>
              <a:rPr lang="en-US" altLang="ko-KR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5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게시글</a:t>
            </a:r>
            <a:r>
              <a:rPr lang="ko-KR" altLang="en-US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페이징처리</a:t>
            </a:r>
            <a:r>
              <a:rPr lang="en-US" altLang="ko-KR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제목</a:t>
            </a:r>
            <a:r>
              <a:rPr lang="en-US" altLang="ko-KR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작성자를 통한 검색기능</a:t>
            </a:r>
            <a:endParaRPr lang="en-US" altLang="ko-KR" sz="15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글쓰기 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2562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2624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DAO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pic>
        <p:nvPicPr>
          <p:cNvPr id="2053" name="Picture 5" descr="C:\Users\ezen507-21\Desktop\새 폴더\ppt\캡쳐\게시판 목록\게시판목록 DA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15" y="5139267"/>
            <a:ext cx="3335340" cy="10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zen507-21\Desktop\새 폴더\ppt\캡쳐\게시판 목록\mapp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34" y="3040676"/>
            <a:ext cx="3561088" cy="149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zen507-21\Desktop\새 폴더\ppt\캡쳐\게시판 목록\게시판 목록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34" y="1049103"/>
            <a:ext cx="3561088" cy="14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목록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6" name="Picture 2" descr="C:\Users\ezen507-21\Desktop\새 폴더\게시판목록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4" y="787402"/>
            <a:ext cx="5228050" cy="42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32756" y="1429789"/>
            <a:ext cx="1546168" cy="307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860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127211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화면설계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9672" y="1826373"/>
            <a:ext cx="1013467" cy="410406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79671" y="1399448"/>
            <a:ext cx="8180216" cy="42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상단바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9671" y="1399448"/>
            <a:ext cx="8180216" cy="4530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67255" y="2480898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99240" y="2480898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1767257" y="2041282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99241" y="2041282"/>
            <a:ext cx="4528035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22533" y="2480898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354518" y="2480898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67258" y="2929302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등록일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699243" y="2929302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직사각형 21"/>
          <p:cNvSpPr/>
          <p:nvPr/>
        </p:nvSpPr>
        <p:spPr>
          <a:xfrm>
            <a:off x="4422534" y="2929301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수정일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354519" y="2929301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67255" y="3421677"/>
            <a:ext cx="931988" cy="958362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699239" y="3421677"/>
            <a:ext cx="4528037" cy="958362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67259" y="4423999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첨부파일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99243" y="4423999"/>
            <a:ext cx="4528035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539153" y="501308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189784" y="501308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40415" y="501308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답글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91045" y="501308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533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 내용 확인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 기능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 err="1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답글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기능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다운로드</a:t>
            </a:r>
            <a:r>
              <a:rPr lang="en-US" altLang="ko-KR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수정 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DAO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pic>
        <p:nvPicPr>
          <p:cNvPr id="3074" name="Picture 2" descr="C:\Users\ezen507-21\Desktop\새 폴더\ppt\캡쳐\게시판 상세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7" y="778610"/>
            <a:ext cx="5205903" cy="42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507-21\Desktop\새 폴더\ppt\캡쳐\게시판 상세\컨트롤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7" y="1163113"/>
            <a:ext cx="3519285" cy="13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507-21\Desktop\새 폴더\ppt\캡쳐\게시판 상세\매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6" y="3166762"/>
            <a:ext cx="3519285" cy="12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zen507-21\Desktop\새 폴더\ppt\캡쳐\게시판 상세\da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853" y="5272659"/>
            <a:ext cx="3455051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3024742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임진혁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2981325" y="221122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122A37A-4D19-4183-9F26-9A03A8246A98}"/>
              </a:ext>
            </a:extLst>
          </p:cNvPr>
          <p:cNvSpPr/>
          <p:nvPr/>
        </p:nvSpPr>
        <p:spPr>
          <a:xfrm>
            <a:off x="5247316" y="3077999"/>
            <a:ext cx="827419" cy="809625"/>
          </a:xfrm>
          <a:prstGeom prst="ellipse">
            <a:avLst/>
          </a:prstGeom>
          <a:solidFill>
            <a:srgbClr val="B4C7E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37006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채팅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A4A17-FA8D-41DE-904E-D0089A7F23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013702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채팅방은 현재 참여중인 프로젝트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멤머만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참여 가능 </a:t>
            </a:r>
            <a:endParaRPr lang="en-US" altLang="ko-KR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(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프로젝트번호동일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 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채팅입장 클릭 시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채팅방입장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나가기 클릭 시  퇴장</a:t>
            </a:r>
            <a:endParaRPr lang="en-US" altLang="ko-KR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(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입장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퇴장 시 상대에게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입퇴장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알림 메시지 전송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 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메시지 입력 후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엔터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보내기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클릭시</a:t>
            </a:r>
            <a:r>
              <a:rPr lang="ko-KR" altLang="en-US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메시지 전송</a:t>
            </a:r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채팅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8" name="Picture 4" descr="C:\Users\ezen507-21\Desktop\새 폴더\ppt\캡쳐\채팅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5" y="770468"/>
            <a:ext cx="5257801" cy="42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477934" y="770466"/>
            <a:ext cx="3572934" cy="262112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77934" y="787402"/>
            <a:ext cx="2523066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비즈니스 </a:t>
            </a:r>
            <a:r>
              <a:rPr lang="ko-KR" altLang="en-US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로직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68604" y="1777185"/>
            <a:ext cx="3391593" cy="872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로그인한 아이디의 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번호를 받아와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같은 프로젝트 번호를 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가지고 있는 멤버만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500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채팅 할 수 있게 기능 구현</a:t>
            </a:r>
            <a:endParaRPr lang="en-US" altLang="ko-KR" sz="1500" dirty="0">
              <a:solidFill>
                <a:srgbClr val="33333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8639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임성빈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677147" y="2156542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07709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</a:t>
            </a:r>
            <a:r>
              <a:rPr lang="en-US" altLang="ko-KR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리스크</a:t>
            </a:r>
          </a:p>
        </p:txBody>
      </p:sp>
    </p:spTree>
    <p:extLst>
      <p:ext uri="{BB962C8B-B14F-4D97-AF65-F5344CB8AC3E}">
        <p14:creationId xmlns:p14="http://schemas.microsoft.com/office/powerpoint/2010/main" val="2867615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690681"/>
            <a:ext cx="8449733" cy="9641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1)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등록된 이슈 및 조치 내용 확인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/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수정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/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삭제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2)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사용자의 권한에 따라 수정가능 범위구분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요청자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: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등록이슈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/ PM :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조치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/ CEO :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조회만 가능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3)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첨부파일 확인 및 등록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/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수정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※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조치완료 버튼을 없애고 담당자가 이슈의 상태를 직접 선택하여 등록하는 방식으로 구현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이슈상세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5599" y="795867"/>
            <a:ext cx="8449733" cy="4775200"/>
            <a:chOff x="491246" y="1255048"/>
            <a:chExt cx="8180216" cy="4530991"/>
          </a:xfrm>
        </p:grpSpPr>
        <p:sp>
          <p:nvSpPr>
            <p:cNvPr id="11" name="직사각형 10"/>
            <p:cNvSpPr/>
            <p:nvPr/>
          </p:nvSpPr>
          <p:spPr>
            <a:xfrm>
              <a:off x="491247" y="1681973"/>
              <a:ext cx="1013467" cy="4104066"/>
            </a:xfrm>
            <a:prstGeom prst="rect">
              <a:avLst/>
            </a:prstGeom>
            <a:solidFill>
              <a:srgbClr val="0E0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메뉴바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91246" y="1255048"/>
              <a:ext cx="8180216" cy="42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상단바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1246" y="1255048"/>
              <a:ext cx="8180216" cy="45309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13467" y="202160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13467" y="234013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요청자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13467" y="2675598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13467" y="3036463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이슈내용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37651" y="202160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37651" y="234013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등록일자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13467" y="3668719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첨부파일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141131" y="2057739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41131" y="2381534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41130" y="2715321"/>
              <a:ext cx="4842921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141130" y="3038537"/>
              <a:ext cx="4842920" cy="5779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141131" y="3709834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07650" y="2062437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307649" y="2367801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1710267" y="4047285"/>
              <a:ext cx="6654800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913468" y="4126483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담당자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13468" y="4485578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조치내용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13468" y="502469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첨부파일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141133" y="4150321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141132" y="4487653"/>
              <a:ext cx="4910670" cy="4210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41133" y="5065809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88467" y="412648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조치완료일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375400" y="4150321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425834" y="5402582"/>
              <a:ext cx="934065" cy="25563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512299" y="5402582"/>
              <a:ext cx="934065" cy="2556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117737" y="5402582"/>
              <a:ext cx="934065" cy="25563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조치완료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/>
                </a:rPr>
                <a:t> 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531877" y="2052381"/>
              <a:ext cx="28565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∨</a:t>
              </a:r>
              <a:endPara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698396" y="2076319"/>
              <a:ext cx="28565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∨</a:t>
              </a:r>
              <a:endPara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96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1364" y="309225"/>
            <a:ext cx="65256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erfect </a:t>
            </a:r>
          </a:p>
          <a:p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olution’s Good Points</a:t>
            </a:r>
            <a:endParaRPr lang="ko-KR" altLang="en-US" sz="4000" dirty="0">
              <a:solidFill>
                <a:srgbClr val="3333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3" y="2304399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3463" y="2304399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4943" y="2549551"/>
            <a:ext cx="309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체계적인 업무관리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545" y="3101201"/>
            <a:ext cx="368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업무를 계층구조로 나누어 관리하는 </a:t>
            </a:r>
            <a:endParaRPr lang="en-US" altLang="ko-KR" dirty="0">
              <a:solidFill>
                <a:srgbClr val="333333"/>
              </a:solidFill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체계적인 프로젝트 관리 시스템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22313" y="2304399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22313" y="2304399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83795" y="2515186"/>
            <a:ext cx="309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효율적인 시간 관리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83795" y="3008237"/>
            <a:ext cx="35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간트</a:t>
            </a:r>
            <a:r>
              <a:rPr lang="ko-KR" altLang="en-US" dirty="0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 차트를 이용하여 업무 일정을 확인하면서 배정할 수 있고</a:t>
            </a:r>
            <a:r>
              <a:rPr lang="en-US" altLang="ko-KR" dirty="0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, </a:t>
            </a:r>
          </a:p>
          <a:p>
            <a:r>
              <a:rPr lang="ko-KR" altLang="en-US" dirty="0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캘린더를 이용하여 일정을 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3463" y="4679342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3463" y="4679342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24945" y="4890129"/>
            <a:ext cx="309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대시보드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4944" y="5414153"/>
            <a:ext cx="359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간트차트와</a:t>
            </a:r>
            <a:r>
              <a:rPr lang="ko-KR" altLang="en-US" dirty="0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 각 종 차트를 이용해</a:t>
            </a:r>
            <a:endParaRPr lang="en-US" altLang="ko-KR" dirty="0">
              <a:solidFill>
                <a:srgbClr val="333333"/>
              </a:solidFill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프로젝트 진행 현황을 한 눈에 확인</a:t>
            </a:r>
            <a:endParaRPr lang="en-US" altLang="ko-KR" dirty="0">
              <a:solidFill>
                <a:srgbClr val="333333"/>
              </a:solidFill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2313" y="4679342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722313" y="4679342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83795" y="4890129"/>
            <a:ext cx="309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리스크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관리 시스템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83795" y="5389463"/>
            <a:ext cx="368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이슈에 대한 대응 방향을 제시하고</a:t>
            </a:r>
            <a:r>
              <a:rPr lang="en-US" altLang="ko-KR" dirty="0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,</a:t>
            </a:r>
          </a:p>
          <a:p>
            <a:r>
              <a:rPr lang="ko-KR" altLang="en-US" dirty="0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적절한 조치를 취하여 </a:t>
            </a:r>
            <a:r>
              <a:rPr lang="ko-KR" altLang="en-US" dirty="0" err="1">
                <a:solidFill>
                  <a:srgbClr val="333333"/>
                </a:solidFill>
                <a:latin typeface="에스코어 드림 3 Light" pitchFamily="34" charset="-127"/>
                <a:ea typeface="에스코어 드림 3 Light" pitchFamily="34" charset="-127"/>
              </a:rPr>
              <a:t>리스크관리</a:t>
            </a:r>
            <a:endParaRPr lang="ko-KR" altLang="en-US" dirty="0">
              <a:solidFill>
                <a:srgbClr val="333333"/>
              </a:solidFill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256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8987092" cy="149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이슈상세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816" y="5325475"/>
            <a:ext cx="881935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1)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이슈 번호를 받아오면 상세페이지에서 이슈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/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조치 테이블의 데이터를 출력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2)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담당자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(PM)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는 요청자가 등록한 이슈내용 확인 후 해당 이슈의 상태 변경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진행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/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완료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)</a:t>
            </a:r>
          </a:p>
          <a:p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2)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해당 이슈의 유형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위험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/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기회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)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선택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=&gt;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 조치 전략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코드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)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를 선택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=&gt;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조치코드에 대한 설명 출력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(Vue.js / Ajax)</a:t>
            </a:r>
          </a:p>
          <a:p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4)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첨부파일 업로드 및 수정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5)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등록 후 목록페이지로 이동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6" y="1134537"/>
            <a:ext cx="5073194" cy="37972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24225" y="778729"/>
            <a:ext cx="3572934" cy="424200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24225" y="801372"/>
            <a:ext cx="1159933" cy="31622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51" y="1147003"/>
            <a:ext cx="3480871" cy="35659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51" y="1503601"/>
            <a:ext cx="3480871" cy="33187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1022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266270" y="502408"/>
            <a:ext cx="2954866" cy="5287160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이슈상세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440333" y="1368475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63872" y="959815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상세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77181" y="1431988"/>
            <a:ext cx="787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7181" y="1999325"/>
            <a:ext cx="900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이슈내용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77181" y="2700405"/>
            <a:ext cx="903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첨부파일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380389" y="1491375"/>
            <a:ext cx="1674092" cy="451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80388" y="2053612"/>
            <a:ext cx="1674092" cy="631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78078" y="2751035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93890" y="3186473"/>
            <a:ext cx="128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담당자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93331" y="3885397"/>
            <a:ext cx="883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조치내용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3331" y="4424513"/>
            <a:ext cx="883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첨부파일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378078" y="3186473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78078" y="3921075"/>
            <a:ext cx="1676403" cy="421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77153" y="4481582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93890" y="3530495"/>
            <a:ext cx="1067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조치완료일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377152" y="3554332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65422" y="5080001"/>
            <a:ext cx="934065" cy="2556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조치완료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/>
              </a:rPr>
              <a:t> 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5455464" y="3096392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565832" y="5084163"/>
            <a:ext cx="637979" cy="2556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293784" y="5084163"/>
            <a:ext cx="637979" cy="2556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55600" y="5972785"/>
            <a:ext cx="8449733" cy="74038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목록에서 이슈번호를 넘겨주면 해당 이슈번호를 받아와서 이슈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/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조치 테이블의 데이터를 상세페이지에서 출력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※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조치완료 버튼을 없애고 담당자가 이슈의 상태를 직접 선택하여 등록하는 방식으로 구현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63602" y="521055"/>
            <a:ext cx="2954866" cy="5287160"/>
            <a:chOff x="863602" y="872072"/>
            <a:chExt cx="2954866" cy="555412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1005848" y="1835419"/>
          <a:ext cx="2634468" cy="133720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69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요청자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등록일자</a:t>
                      </a:r>
                      <a:endParaRPr lang="en-US" altLang="ko-KR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조치완료일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1052840" y="1329802"/>
            <a:ext cx="1524002" cy="277485"/>
            <a:chOff x="647939" y="1854117"/>
            <a:chExt cx="1524002" cy="277485"/>
          </a:xfrm>
        </p:grpSpPr>
        <p:sp>
          <p:nvSpPr>
            <p:cNvPr id="50" name="직사각형 49"/>
            <p:cNvSpPr/>
            <p:nvPr/>
          </p:nvSpPr>
          <p:spPr>
            <a:xfrm>
              <a:off x="647939" y="1854117"/>
              <a:ext cx="1524002" cy="277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</a:t>
              </a:r>
              <a:r>
                <a:rPr lang="en-US" altLang="ko-KR" sz="10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865879" y="1894969"/>
              <a:ext cx="28565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∨</a:t>
              </a:r>
              <a:endPara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52" name="직선 연결선 51"/>
          <p:cNvCxnSpPr/>
          <p:nvPr/>
        </p:nvCxnSpPr>
        <p:spPr>
          <a:xfrm flipV="1">
            <a:off x="990716" y="1206594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1010768" y="3354467"/>
          <a:ext cx="2629548" cy="133720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6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요청자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등록일자</a:t>
                      </a:r>
                      <a:endParaRPr lang="en-US" altLang="ko-KR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조치완료일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1014255" y="797934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</a:p>
        </p:txBody>
      </p:sp>
    </p:spTree>
    <p:extLst>
      <p:ext uri="{BB962C8B-B14F-4D97-AF65-F5344CB8AC3E}">
        <p14:creationId xmlns:p14="http://schemas.microsoft.com/office/powerpoint/2010/main" val="829295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84822" y="733167"/>
            <a:ext cx="4417313" cy="593027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84822" y="733168"/>
            <a:ext cx="1425146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issueDetail.java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이슈상세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25821" y="4527438"/>
            <a:ext cx="45388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1) 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목록에서 넘겨준 이슈번호를 이용 등록된 이슈</a:t>
            </a:r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, 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조치 내용 출력 </a:t>
            </a:r>
            <a:endParaRPr lang="en-US" altLang="ko-KR" sz="11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endParaRPr lang="en-US" altLang="ko-KR" sz="11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2) 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권한에 따라 버튼 및 </a:t>
            </a:r>
            <a:r>
              <a:rPr lang="ko-KR" altLang="en-US" sz="1100" dirty="0" err="1">
                <a:latin typeface="에스코어 드림 5 Medium" pitchFamily="34" charset="-127"/>
                <a:ea typeface="에스코어 드림 5 Medium" pitchFamily="34" charset="-127"/>
              </a:rPr>
              <a:t>입력폼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 활성화 여부 설정 </a:t>
            </a:r>
            <a:endParaRPr lang="en-US" altLang="ko-KR" sz="11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endParaRPr lang="en-US" altLang="ko-KR" sz="11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3) 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이미 담당자가 조치를 진행한 이슈에 한해</a:t>
            </a:r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ko-KR" altLang="en-US" sz="1100" dirty="0" err="1">
                <a:latin typeface="에스코어 드림 5 Medium" pitchFamily="34" charset="-127"/>
                <a:ea typeface="에스코어 드림 5 Medium" pitchFamily="34" charset="-127"/>
              </a:rPr>
              <a:t>요청자는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 해당 이슈 삭제</a:t>
            </a:r>
            <a:endParaRPr lang="en-US" altLang="ko-KR" sz="11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    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불가능</a:t>
            </a:r>
            <a:endParaRPr lang="en-US" altLang="ko-KR" sz="11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endParaRPr lang="en-US" altLang="ko-KR" sz="11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4) 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이슈의 상태에 따라 조치대기인 경우 </a:t>
            </a:r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insert</a:t>
            </a:r>
          </a:p>
          <a:p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   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진행 또는 완료인 경우 </a:t>
            </a:r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update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문을 실행하도록 </a:t>
            </a:r>
            <a:r>
              <a:rPr lang="en-US" altLang="ko-KR" sz="1100" dirty="0" err="1">
                <a:latin typeface="에스코어 드림 5 Medium" pitchFamily="34" charset="-127"/>
                <a:ea typeface="에스코어 드림 5 Medium" pitchFamily="34" charset="-127"/>
              </a:rPr>
              <a:t>controll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단에서 설정</a:t>
            </a:r>
            <a:endParaRPr lang="en-US" altLang="ko-KR" sz="11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endParaRPr lang="en-US" altLang="ko-KR" sz="11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5) 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등록 후 </a:t>
            </a:r>
            <a:r>
              <a:rPr lang="en-US" altLang="ko-KR" sz="1100" dirty="0"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ko-KR" altLang="en-US" sz="1100" dirty="0">
                <a:latin typeface="에스코어 드림 5 Medium" pitchFamily="34" charset="-127"/>
                <a:ea typeface="에스코어 드림 5 Medium" pitchFamily="34" charset="-127"/>
              </a:rPr>
              <a:t>목록으로 이동하면서 이용자의 정보를 같이 넘겨줌</a:t>
            </a:r>
            <a:endParaRPr lang="en-US" altLang="ko-KR" sz="11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4" y="1126068"/>
            <a:ext cx="2809004" cy="503316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297613" y="2082456"/>
            <a:ext cx="4191730" cy="7694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.getAuthno()==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4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){</a:t>
            </a:r>
            <a:b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btn_del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.setVisibility(View.</a:t>
            </a:r>
            <a:r>
              <a:rPr kumimoji="1" lang="ko-KR" altLang="ko-KR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GONE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btn_reg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.setVisibility(View.</a:t>
            </a:r>
            <a:r>
              <a:rPr kumimoji="1" lang="ko-KR" altLang="ko-KR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GONE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regdate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.setEnabled(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false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endParaRPr kumimoji="1" lang="en-US" altLang="ko-KR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313373" y="1319855"/>
            <a:ext cx="3978974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.getAuthno()==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1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){</a:t>
            </a:r>
            <a:b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state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.getText().toString().equals(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</a:t>
            </a:r>
            <a:r>
              <a:rPr kumimoji="1" 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조치진행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)){</a:t>
            </a:r>
            <a:b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btn_del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.setVisibility(View.</a:t>
            </a:r>
            <a:r>
              <a:rPr kumimoji="1" lang="ko-KR" altLang="ko-KR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GONE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}</a:t>
            </a:r>
            <a:endParaRPr kumimoji="1" lang="en-US" altLang="ko-KR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211555" y="4328597"/>
            <a:ext cx="4405035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330565" y="3173289"/>
            <a:ext cx="4167016" cy="9387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Intent intent = getIntent();</a:t>
            </a:r>
            <a:b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String ino = intent.getStringExtra(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"issueno"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String url =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"http://192.168.4.156:5080/project06/issue.do?method=appIssueGet&amp;issueno="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+ino;</a:t>
            </a:r>
            <a:endParaRPr kumimoji="1" lang="en-US" altLang="ko-KR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017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임성빈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2B773A-56EF-439D-B71B-576CBFF21B35}"/>
              </a:ext>
            </a:extLst>
          </p:cNvPr>
          <p:cNvSpPr/>
          <p:nvPr/>
        </p:nvSpPr>
        <p:spPr>
          <a:xfrm>
            <a:off x="1648697" y="2156542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C8B209-0688-4559-9D5D-1AA5BA486412}"/>
              </a:ext>
            </a:extLst>
          </p:cNvPr>
          <p:cNvSpPr/>
          <p:nvPr/>
        </p:nvSpPr>
        <p:spPr>
          <a:xfrm>
            <a:off x="6680198" y="3257203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07709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대시보드</a:t>
            </a:r>
          </a:p>
        </p:txBody>
      </p:sp>
    </p:spTree>
    <p:extLst>
      <p:ext uri="{BB962C8B-B14F-4D97-AF65-F5344CB8AC3E}">
        <p14:creationId xmlns:p14="http://schemas.microsoft.com/office/powerpoint/2010/main" val="2797461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CEO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는 전체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Dashboard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를 통해 종료된 프로젝트부터 현재 진행중인 프로젝트까지 전반적인 상황을 확인 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프로젝트의 전체 목록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List /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연도별 프로젝트 건수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/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이슈 현황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현재 진행중인 프로젝트의 현황을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간트차트로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확인할 수 있도록 설계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Dashboard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5599" y="795867"/>
            <a:ext cx="8449733" cy="477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798415" y="1171424"/>
          <a:ext cx="7582324" cy="90698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07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3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3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35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2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프로젝트명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진행율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이슈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</a:t>
                      </a: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김피엠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진행중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2020-09-30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</a:t>
                      </a:r>
                      <a:r>
                        <a:rPr lang="en-US" altLang="ko-KR" sz="9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박피엠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시작전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2020-07-01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2020-12-31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07739" y="832758"/>
            <a:ext cx="261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주요 프로젝트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99" y="1551907"/>
            <a:ext cx="368251" cy="2074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8414" y="2202618"/>
            <a:ext cx="1416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프로젝트 현황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29015" y="2264022"/>
            <a:ext cx="1416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이슈 현황</a:t>
            </a:r>
          </a:p>
        </p:txBody>
      </p:sp>
      <p:graphicFrame>
        <p:nvGraphicFramePr>
          <p:cNvPr id="19" name="차트 18"/>
          <p:cNvGraphicFramePr/>
          <p:nvPr/>
        </p:nvGraphicFramePr>
        <p:xfrm>
          <a:off x="5134986" y="2556049"/>
          <a:ext cx="3069900" cy="1183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/>
          <p:cNvGraphicFramePr/>
          <p:nvPr/>
        </p:nvGraphicFramePr>
        <p:xfrm>
          <a:off x="808236" y="2541022"/>
          <a:ext cx="4010899" cy="121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991" y="1814364"/>
            <a:ext cx="368251" cy="2074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8236" y="3891583"/>
            <a:ext cx="253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현황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gantt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chart)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799073" y="4276996"/>
          <a:ext cx="7694138" cy="12315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2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877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프로젝트명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PM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시작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진행율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</a:t>
                      </a:r>
                      <a:r>
                        <a:rPr lang="ko-KR" altLang="en-US" sz="1000" dirty="0"/>
                        <a:t>년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2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김피엠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2020-05-05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20%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20%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박피엠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2020-07-01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0%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0%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2417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472458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화면구현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472458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09742" y="770468"/>
            <a:ext cx="4041127" cy="15647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11004" y="787403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controller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09742" y="2473810"/>
            <a:ext cx="4041127" cy="256517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31698" y="2473810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화면구현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39817" y="1134537"/>
            <a:ext cx="4626736" cy="3797300"/>
            <a:chOff x="491246" y="1255045"/>
            <a:chExt cx="8180216" cy="4530991"/>
          </a:xfrm>
        </p:grpSpPr>
        <p:sp>
          <p:nvSpPr>
            <p:cNvPr id="23" name="직사각형 22"/>
            <p:cNvSpPr/>
            <p:nvPr/>
          </p:nvSpPr>
          <p:spPr>
            <a:xfrm>
              <a:off x="491246" y="1255045"/>
              <a:ext cx="8180216" cy="4530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46" y="1255045"/>
              <a:ext cx="8180216" cy="453099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139816" y="5529763"/>
            <a:ext cx="51323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1)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연도별 프로젝트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(Bar Chart)</a:t>
            </a:r>
          </a:p>
          <a:p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    </a:t>
            </a:r>
            <a:r>
              <a:rPr lang="ko-KR" altLang="en-US" sz="1300" dirty="0" err="1">
                <a:latin typeface="에스코어 드림 5 Medium" pitchFamily="34" charset="-127"/>
                <a:ea typeface="에스코어 드림 5 Medium" pitchFamily="34" charset="-127"/>
              </a:rPr>
              <a:t>분류별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 프로젝트 현황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(Pie Chart) –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연도별 데이터 확인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    이슈 현황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(Radar Chart) –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유형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위험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/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기회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)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분류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2) </a:t>
            </a:r>
            <a:r>
              <a:rPr lang="ko-KR" altLang="en-US" sz="1300" dirty="0" err="1">
                <a:latin typeface="에스코어 드림 5 Medium" pitchFamily="34" charset="-127"/>
                <a:ea typeface="에스코어 드림 5 Medium" pitchFamily="34" charset="-127"/>
              </a:rPr>
              <a:t>간트차트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– </a:t>
            </a:r>
            <a:r>
              <a:rPr lang="ko-KR" altLang="en-US" sz="1300" dirty="0" err="1">
                <a:latin typeface="에스코어 드림 5 Medium" pitchFamily="34" charset="-127"/>
                <a:ea typeface="에스코어 드림 5 Medium" pitchFamily="34" charset="-127"/>
              </a:rPr>
              <a:t>진행중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 프로젝트의 진행률 및 프로젝트 정보 확인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Dashboard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54" y="1134078"/>
            <a:ext cx="1653616" cy="3143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32" y="1246173"/>
            <a:ext cx="3833312" cy="96121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32" y="3001031"/>
            <a:ext cx="3833311" cy="194093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980562" y="5139267"/>
            <a:ext cx="4070306" cy="140432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9742" y="5340207"/>
            <a:ext cx="40661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1)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연도 또는 이슈의 유형 등 선택한 값을 </a:t>
            </a:r>
            <a:r>
              <a:rPr lang="ko-KR" altLang="en-US" sz="1300" dirty="0" err="1">
                <a:latin typeface="에스코어 드림 5 Medium" pitchFamily="34" charset="-127"/>
                <a:ea typeface="에스코어 드림 5 Medium" pitchFamily="34" charset="-127"/>
              </a:rPr>
              <a:t>파라미터로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 보냄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2)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출력할 데이터를 </a:t>
            </a:r>
            <a:r>
              <a:rPr lang="en-US" altLang="ko-KR" sz="1300" dirty="0" err="1">
                <a:latin typeface="에스코어 드림 5 Medium" pitchFamily="34" charset="-127"/>
                <a:ea typeface="에스코어 드림 5 Medium" pitchFamily="34" charset="-127"/>
              </a:rPr>
              <a:t>json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형식으로 변환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3) Ajax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를 이용해서 </a:t>
            </a:r>
            <a:r>
              <a:rPr lang="en-US" altLang="ko-KR" sz="1300" dirty="0" err="1">
                <a:latin typeface="에스코어 드림 5 Medium" pitchFamily="34" charset="-127"/>
                <a:ea typeface="에스코어 드림 5 Medium" pitchFamily="34" charset="-127"/>
              </a:rPr>
              <a:t>json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형식으로 만들어진 데이터를 받아온 후 차트에 </a:t>
            </a:r>
            <a:r>
              <a:rPr lang="ko-KR" altLang="en-US" sz="1300" dirty="0" err="1">
                <a:latin typeface="에스코어 드림 5 Medium" pitchFamily="34" charset="-127"/>
                <a:ea typeface="에스코어 드림 5 Medium" pitchFamily="34" charset="-127"/>
              </a:rPr>
              <a:t>파싱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55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560776"/>
            <a:ext cx="2954866" cy="5100711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560776"/>
            <a:ext cx="2954866" cy="5100711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Dashboard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000833" y="1261759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24372" y="872149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5" name="차트 34"/>
          <p:cNvGraphicFramePr/>
          <p:nvPr/>
        </p:nvGraphicFramePr>
        <p:xfrm>
          <a:off x="1024372" y="1649397"/>
          <a:ext cx="2626061" cy="1702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6" name="차트 35"/>
          <p:cNvGraphicFramePr/>
          <p:nvPr/>
        </p:nvGraphicFramePr>
        <p:xfrm>
          <a:off x="1024372" y="3656568"/>
          <a:ext cx="2626061" cy="1579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066707" y="1381337"/>
            <a:ext cx="25572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현황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4372" y="3331244"/>
            <a:ext cx="1371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현황</a:t>
            </a:r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5403501" y="1292569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427040" y="902959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62534" y="1453256"/>
            <a:ext cx="253153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현황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gantt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chart)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5511237" y="2254424"/>
          <a:ext cx="2520542" cy="27455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1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0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프로젝트명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PM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시작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진행율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프로젝트</a:t>
                      </a:r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김피엠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2020-05-05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20%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프로젝트</a:t>
                      </a:r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박피엠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2020-07-01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0%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7689712" y="1492500"/>
            <a:ext cx="2856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524557" y="1839112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Quater</a:t>
            </a:r>
            <a:endParaRPr lang="ko-KR" altLang="en-US" sz="800" dirty="0"/>
          </a:p>
        </p:txBody>
      </p:sp>
      <p:sp>
        <p:nvSpPr>
          <p:cNvPr id="48" name="직사각형 47"/>
          <p:cNvSpPr/>
          <p:nvPr/>
        </p:nvSpPr>
        <p:spPr>
          <a:xfrm>
            <a:off x="6066421" y="1839112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Month</a:t>
            </a:r>
            <a:endParaRPr lang="ko-KR" altLang="en-US" sz="800" dirty="0"/>
          </a:p>
        </p:txBody>
      </p:sp>
      <p:sp>
        <p:nvSpPr>
          <p:cNvPr id="49" name="직사각형 48"/>
          <p:cNvSpPr/>
          <p:nvPr/>
        </p:nvSpPr>
        <p:spPr>
          <a:xfrm>
            <a:off x="6602576" y="1839109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Week</a:t>
            </a:r>
            <a:endParaRPr lang="ko-KR" altLang="en-US" sz="800" dirty="0"/>
          </a:p>
        </p:txBody>
      </p:sp>
      <p:sp>
        <p:nvSpPr>
          <p:cNvPr id="50" name="직사각형 49"/>
          <p:cNvSpPr/>
          <p:nvPr/>
        </p:nvSpPr>
        <p:spPr>
          <a:xfrm>
            <a:off x="7139712" y="1839110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Day</a:t>
            </a:r>
            <a:endParaRPr lang="ko-KR" altLang="en-US" sz="800" dirty="0"/>
          </a:p>
        </p:txBody>
      </p:sp>
      <p:sp>
        <p:nvSpPr>
          <p:cNvPr id="27" name="직사각형 26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앱에서는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간단하게 프로젝트 및 이슈 현황을 차트형식으로 확인 할 수 있도록 설계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웹에서와 마찬가지로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3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가지의 차트 라이브러리를 이용하여 연도별프로젝트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/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분류별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프로젝트 현황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/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이슈 현황 구현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7844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5733" y="596555"/>
            <a:ext cx="4216402" cy="1509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93894" y="59655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xml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385733" y="2166548"/>
            <a:ext cx="4216402" cy="115329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93894" y="2166548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85733" y="3393989"/>
            <a:ext cx="4216402" cy="316767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85732" y="3393989"/>
            <a:ext cx="1339641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dashboard.java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화면구현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0" y="1126068"/>
            <a:ext cx="2809947" cy="5033162"/>
          </a:xfrm>
          <a:prstGeom prst="rect">
            <a:avLst/>
          </a:prstGeom>
        </p:spPr>
      </p:pic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4547716" y="981860"/>
            <a:ext cx="3288080" cy="11079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&lt;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com.github.mikephil.charting.charts.BarChart</a:t>
            </a:r>
            <a:b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:layout_marginTop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="20dp"</a:t>
            </a:r>
            <a:b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:id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="@+id/barchart"</a:t>
            </a:r>
            <a:b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:layout_width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="400dp"</a:t>
            </a:r>
            <a:b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:layout_height</a:t>
            </a: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="400dp"</a:t>
            </a:r>
            <a:b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/&gt;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57" y="2580101"/>
            <a:ext cx="4053949" cy="671721"/>
          </a:xfrm>
          <a:prstGeom prst="rect">
            <a:avLst/>
          </a:prstGeom>
          <a:ln>
            <a:noFill/>
          </a:ln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4418719" y="3749978"/>
            <a:ext cx="4102187" cy="16312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Gson gson = </a:t>
            </a:r>
            <a:r>
              <a:rPr kumimoji="1" lang="ko-KR" altLang="ko-K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Gson();</a:t>
            </a:r>
            <a:b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ProjectList project = gson.fromJson(response, ProjectList.</a:t>
            </a:r>
            <a:r>
              <a:rPr kumimoji="1" lang="ko-KR" altLang="ko-K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class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ArrayList&lt;Project&gt; pro = project.getPlist();</a:t>
            </a:r>
            <a:b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b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ArrayList&lt;BarEntry&gt; entries = </a:t>
            </a:r>
            <a:r>
              <a:rPr kumimoji="1" lang="ko-KR" altLang="ko-K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ArrayList&lt;&gt;();</a:t>
            </a:r>
            <a:b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b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for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(Project p:pro){</a:t>
            </a:r>
            <a:b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entries.add(</a:t>
            </a:r>
            <a:r>
              <a:rPr kumimoji="1" lang="ko-KR" altLang="ko-K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BarEntry(p.getCnt()-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1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, p.getCount()));</a:t>
            </a:r>
            <a:b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}</a:t>
            </a:r>
            <a:endParaRPr kumimoji="1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Dashboard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Dashboard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385733" y="5547538"/>
            <a:ext cx="4216402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66957" y="5710844"/>
            <a:ext cx="405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5 Medium" pitchFamily="34" charset="-127"/>
                <a:ea typeface="에스코어 드림 5 Medium" pitchFamily="34" charset="-127"/>
              </a:rPr>
              <a:t>Volley</a:t>
            </a:r>
            <a:r>
              <a:rPr lang="ko-KR" altLang="en-US" sz="1200" dirty="0"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en-US" altLang="ko-KR" sz="1200" dirty="0">
                <a:latin typeface="에스코어 드림 5 Medium" pitchFamily="34" charset="-127"/>
                <a:ea typeface="에스코어 드림 5 Medium" pitchFamily="34" charset="-127"/>
              </a:rPr>
              <a:t>=&gt; </a:t>
            </a:r>
            <a:r>
              <a:rPr lang="en-US" altLang="ko-KR" sz="1200" dirty="0" err="1">
                <a:latin typeface="에스코어 드림 5 Medium" pitchFamily="34" charset="-127"/>
                <a:ea typeface="에스코어 드림 5 Medium" pitchFamily="34" charset="-127"/>
              </a:rPr>
              <a:t>Json</a:t>
            </a:r>
            <a:r>
              <a:rPr lang="ko-KR" altLang="en-US" sz="1200" dirty="0">
                <a:latin typeface="에스코어 드림 5 Medium" pitchFamily="34" charset="-127"/>
                <a:ea typeface="에스코어 드림 5 Medium" pitchFamily="34" charset="-127"/>
              </a:rPr>
              <a:t>데이터 받아 온 후 </a:t>
            </a:r>
            <a:endParaRPr lang="en-US" altLang="ko-KR" sz="12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200" dirty="0" err="1">
                <a:latin typeface="에스코어 드림 5 Medium" pitchFamily="34" charset="-127"/>
                <a:ea typeface="에스코어 드림 5 Medium" pitchFamily="34" charset="-127"/>
              </a:rPr>
              <a:t>Gson</a:t>
            </a:r>
            <a:r>
              <a:rPr lang="en-US" altLang="ko-KR" sz="1200" dirty="0">
                <a:latin typeface="에스코어 드림 5 Medium" pitchFamily="34" charset="-127"/>
                <a:ea typeface="에스코어 드림 5 Medium" pitchFamily="34" charset="-127"/>
              </a:rPr>
              <a:t> =&gt; </a:t>
            </a:r>
            <a:r>
              <a:rPr lang="en-US" altLang="ko-KR" sz="1200" dirty="0" err="1">
                <a:latin typeface="에스코어 드림 5 Medium" pitchFamily="34" charset="-127"/>
                <a:ea typeface="에스코어 드림 5 Medium" pitchFamily="34" charset="-127"/>
              </a:rPr>
              <a:t>Json</a:t>
            </a:r>
            <a:r>
              <a:rPr lang="ko-KR" altLang="en-US" sz="1200" dirty="0">
                <a:latin typeface="에스코어 드림 5 Medium" pitchFamily="34" charset="-127"/>
                <a:ea typeface="에스코어 드림 5 Medium" pitchFamily="34" charset="-127"/>
              </a:rPr>
              <a:t>데이터 객체 변환</a:t>
            </a:r>
            <a:endParaRPr lang="en-US" altLang="ko-KR" sz="12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ko-KR" altLang="en-US" sz="1200" dirty="0">
                <a:latin typeface="에스코어 드림 5 Medium" pitchFamily="34" charset="-127"/>
                <a:ea typeface="에스코어 드림 5 Medium" pitchFamily="34" charset="-127"/>
              </a:rPr>
              <a:t>차트 라이브러리를 이용해서 데이터를 차트형식으로 출력</a:t>
            </a:r>
            <a:endParaRPr lang="en-US" altLang="ko-KR" sz="12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5213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66DD3FC-E30D-4742-94E7-2E2B2BB17F2D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590AF78-BBD7-4592-9C4C-B6B9F401D924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539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73553" y="390222"/>
            <a:ext cx="3396891" cy="643423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통합테스트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7867" y="990132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8094" y="1111493"/>
            <a:ext cx="274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단위테스트와 통합테스트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8094" y="1607820"/>
            <a:ext cx="729294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단위테스트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: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하나의 기능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모듈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)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을 테스트하거나 여러 기능이 제공되는 하나의 웹 화면을 테스트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통합 테스트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: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단위테스트를 마친 전체 기능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,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전체 웹 서비스를 테스트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                          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서로 관련이 있는 기능 또는 화면을 테스트 해야 함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28094" y="2206147"/>
            <a:ext cx="7292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통합 테스트 방식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: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각 프로젝트를 진행한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3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개조가 서로의 프로젝트를 테스트 하였음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7867" y="2484316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28094" y="2605677"/>
            <a:ext cx="274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 준비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28094" y="2998148"/>
            <a:ext cx="72929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통합테스트 시나리오 작성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테스트할 파트의 테스트 내용과 담당자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,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테스트 시 필요한 데이터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,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기대결과 로 구성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1"/>
          <a:stretch/>
        </p:blipFill>
        <p:spPr>
          <a:xfrm>
            <a:off x="942921" y="3572443"/>
            <a:ext cx="7258157" cy="14681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/>
          <p:cNvSpPr txBox="1"/>
          <p:nvPr/>
        </p:nvSpPr>
        <p:spPr>
          <a:xfrm>
            <a:off x="1028094" y="5185410"/>
            <a:ext cx="72929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테스트 결과 입력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: 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기대결과에 대한 결과체크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(O/X)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와 오류내용을 입력한 비고란 구성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테스트 이후 오류 처리결과를 입력할 처리결과란 구성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680"/>
          <a:stretch/>
        </p:blipFill>
        <p:spPr>
          <a:xfrm>
            <a:off x="942922" y="5795010"/>
            <a:ext cx="7258156" cy="838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3CA139-9767-4323-A066-5D7659024DAC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175507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흐름도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흐름도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912A7D-B216-4D55-A544-410A8DFB8F80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472CDF-8DA8-47F1-A942-077E33739327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1687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1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7867" y="640276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8094" y="761637"/>
            <a:ext cx="274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 결과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28094" y="1154108"/>
            <a:ext cx="72929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테스트 결과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20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개의 오류와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16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개의 개선사항 발견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테스트 후 오류들을 체크하여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20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개의 오류 모두 처리 완료 및 개선사항 일부 수용하여 수정처리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7867" y="1661719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8094" y="1783080"/>
            <a:ext cx="274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오류와 처리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28094" y="2215717"/>
            <a:ext cx="7292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20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개의 오류 중 대표적인 </a:t>
            </a:r>
            <a:r>
              <a:rPr lang="en-US" altLang="ko-KR" sz="1300" dirty="0">
                <a:latin typeface="에스코어 드림 5 Medium" pitchFamily="34" charset="-127"/>
                <a:ea typeface="에스코어 드림 5 Medium" pitchFamily="34" charset="-127"/>
              </a:rPr>
              <a:t>2</a:t>
            </a:r>
            <a:r>
              <a:rPr lang="ko-KR" altLang="en-US" sz="1300" dirty="0">
                <a:latin typeface="에스코어 드림 5 Medium" pitchFamily="34" charset="-127"/>
                <a:ea typeface="에스코어 드림 5 Medium" pitchFamily="34" charset="-127"/>
              </a:rPr>
              <a:t>개의 오류와 그에 대한 처리</a:t>
            </a:r>
            <a:endParaRPr lang="en-US" altLang="ko-KR" sz="13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7" y="3182399"/>
            <a:ext cx="8651241" cy="324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TextBox 51"/>
          <p:cNvSpPr txBox="1"/>
          <p:nvPr/>
        </p:nvSpPr>
        <p:spPr>
          <a:xfrm>
            <a:off x="287867" y="2927512"/>
            <a:ext cx="5899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프로젝트 </a:t>
            </a:r>
            <a:r>
              <a:rPr lang="en-US" altLang="ko-KR" sz="1000" dirty="0">
                <a:solidFill>
                  <a:srgbClr val="C00000"/>
                </a:solidFill>
              </a:rPr>
              <a:t>– </a:t>
            </a:r>
            <a:r>
              <a:rPr lang="ko-KR" altLang="en-US" sz="1000" dirty="0">
                <a:solidFill>
                  <a:srgbClr val="C00000"/>
                </a:solidFill>
              </a:rPr>
              <a:t>업무관리 페이지에서 </a:t>
            </a:r>
            <a:r>
              <a:rPr lang="ko-KR" altLang="en-US" sz="1000" dirty="0" err="1">
                <a:solidFill>
                  <a:srgbClr val="C00000"/>
                </a:solidFill>
              </a:rPr>
              <a:t>간트차트로</a:t>
            </a:r>
            <a:r>
              <a:rPr lang="ko-KR" altLang="en-US" sz="1000" dirty="0">
                <a:solidFill>
                  <a:srgbClr val="C00000"/>
                </a:solidFill>
              </a:rPr>
              <a:t> 업무를 추가할 때 필수항목 입력 유효성 체크 누락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28095" y="2536064"/>
            <a:ext cx="7292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2F5597"/>
                </a:solidFill>
                <a:latin typeface="에스코어 드림 5 Medium" pitchFamily="34" charset="-127"/>
                <a:ea typeface="에스코어 드림 5 Medium" pitchFamily="34" charset="-127"/>
              </a:rPr>
              <a:t>1) </a:t>
            </a:r>
            <a:r>
              <a:rPr lang="ko-KR" altLang="en-US" sz="1300" dirty="0">
                <a:solidFill>
                  <a:srgbClr val="2F5597"/>
                </a:solidFill>
                <a:latin typeface="에스코어 드림 5 Medium" pitchFamily="34" charset="-127"/>
                <a:ea typeface="에스코어 드림 5 Medium" pitchFamily="34" charset="-127"/>
              </a:rPr>
              <a:t>유효성 체크 오류 내용 </a:t>
            </a:r>
            <a:endParaRPr lang="en-US" altLang="ko-KR" sz="1300" dirty="0">
              <a:solidFill>
                <a:srgbClr val="2F5597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3685319"/>
            <a:ext cx="4522451" cy="298980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22" y="5360079"/>
            <a:ext cx="3221163" cy="131504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898" y="3619211"/>
            <a:ext cx="2393473" cy="305590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628900" y="3685319"/>
            <a:ext cx="218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필수 항목의 </a:t>
            </a:r>
            <a:r>
              <a:rPr lang="ko-KR" altLang="en-US" sz="1000" dirty="0" err="1">
                <a:solidFill>
                  <a:srgbClr val="C00000"/>
                </a:solidFill>
              </a:rPr>
              <a:t>입력값이</a:t>
            </a:r>
            <a:r>
              <a:rPr lang="ko-KR" altLang="en-US" sz="1000" dirty="0">
                <a:solidFill>
                  <a:srgbClr val="C00000"/>
                </a:solidFill>
              </a:rPr>
              <a:t> 공백이 아닐 때 </a:t>
            </a:r>
            <a:r>
              <a:rPr lang="en-US" altLang="ko-KR" sz="1000" dirty="0" err="1">
                <a:solidFill>
                  <a:srgbClr val="C00000"/>
                </a:solidFill>
              </a:rPr>
              <a:t>ajax</a:t>
            </a:r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ko-KR" altLang="en-US" sz="1000" dirty="0">
                <a:solidFill>
                  <a:srgbClr val="C00000"/>
                </a:solidFill>
              </a:rPr>
              <a:t>데이터 전송 처리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890369" y="4959969"/>
            <a:ext cx="218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err="1">
                <a:solidFill>
                  <a:srgbClr val="C00000"/>
                </a:solidFill>
              </a:rPr>
              <a:t>입력값이</a:t>
            </a:r>
            <a:r>
              <a:rPr lang="ko-KR" altLang="en-US" sz="1000" dirty="0">
                <a:solidFill>
                  <a:srgbClr val="C00000"/>
                </a:solidFill>
              </a:rPr>
              <a:t> 공백일 때 </a:t>
            </a:r>
            <a:r>
              <a:rPr lang="ko-KR" altLang="en-US" sz="1000" dirty="0" err="1">
                <a:solidFill>
                  <a:srgbClr val="C00000"/>
                </a:solidFill>
              </a:rPr>
              <a:t>알림창과</a:t>
            </a:r>
            <a:endParaRPr lang="en-US" altLang="ko-KR" sz="1000" dirty="0">
              <a:solidFill>
                <a:srgbClr val="C00000"/>
              </a:solidFill>
            </a:endParaRPr>
          </a:p>
          <a:p>
            <a:pPr algn="r"/>
            <a:r>
              <a:rPr lang="ko-KR" altLang="en-US" sz="1000" dirty="0">
                <a:solidFill>
                  <a:srgbClr val="C00000"/>
                </a:solidFill>
              </a:rPr>
              <a:t>해당 </a:t>
            </a:r>
            <a:r>
              <a:rPr lang="ko-KR" altLang="en-US" sz="1000" dirty="0" err="1">
                <a:solidFill>
                  <a:srgbClr val="C00000"/>
                </a:solidFill>
              </a:rPr>
              <a:t>입력폼</a:t>
            </a:r>
            <a:r>
              <a:rPr lang="ko-KR" altLang="en-US" sz="1000" dirty="0">
                <a:solidFill>
                  <a:srgbClr val="C00000"/>
                </a:solidFill>
              </a:rPr>
              <a:t> 포커스 처리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39482" y="3641420"/>
            <a:ext cx="218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C00000"/>
                </a:solidFill>
              </a:rPr>
              <a:t>다이얼로그에 </a:t>
            </a:r>
            <a:endParaRPr lang="en-US" altLang="ko-KR" sz="1000" dirty="0">
              <a:solidFill>
                <a:srgbClr val="C00000"/>
              </a:solidFill>
            </a:endParaRPr>
          </a:p>
          <a:p>
            <a:pPr algn="r"/>
            <a:r>
              <a:rPr lang="ko-KR" altLang="en-US" sz="1000" dirty="0">
                <a:solidFill>
                  <a:srgbClr val="C00000"/>
                </a:solidFill>
              </a:rPr>
              <a:t>필수항목 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DA6567-88C0-4269-88EF-0B1B291A951B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42168708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1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7" y="970446"/>
            <a:ext cx="8651241" cy="787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287867" y="724225"/>
            <a:ext cx="8651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내 업무 </a:t>
            </a:r>
            <a:r>
              <a:rPr lang="en-US" altLang="ko-KR" sz="1000" dirty="0">
                <a:solidFill>
                  <a:srgbClr val="C00000"/>
                </a:solidFill>
              </a:rPr>
              <a:t>– </a:t>
            </a:r>
            <a:r>
              <a:rPr lang="ko-KR" altLang="en-US" sz="1000" dirty="0">
                <a:solidFill>
                  <a:srgbClr val="C00000"/>
                </a:solidFill>
              </a:rPr>
              <a:t>업무상세 </a:t>
            </a:r>
            <a:r>
              <a:rPr lang="en-US" altLang="ko-KR" sz="1000" dirty="0">
                <a:solidFill>
                  <a:srgbClr val="C00000"/>
                </a:solidFill>
              </a:rPr>
              <a:t>-  </a:t>
            </a:r>
            <a:r>
              <a:rPr lang="ko-KR" altLang="en-US" sz="1000" dirty="0">
                <a:solidFill>
                  <a:srgbClr val="C00000"/>
                </a:solidFill>
              </a:rPr>
              <a:t>분할업무  업로드에서 진행률 입력부분이 음수 또는 앞에 </a:t>
            </a:r>
            <a:r>
              <a:rPr lang="en-US" altLang="ko-KR" sz="1000" dirty="0">
                <a:solidFill>
                  <a:srgbClr val="C00000"/>
                </a:solidFill>
              </a:rPr>
              <a:t>0</a:t>
            </a:r>
            <a:r>
              <a:rPr lang="ko-KR" altLang="en-US" sz="1000" dirty="0">
                <a:solidFill>
                  <a:srgbClr val="C00000"/>
                </a:solidFill>
              </a:rPr>
              <a:t>이 들어가는 숫자가 들어갈 경우 오류</a:t>
            </a:r>
            <a:r>
              <a:rPr lang="en-US" altLang="ko-KR" sz="1000" dirty="0">
                <a:solidFill>
                  <a:srgbClr val="C00000"/>
                </a:solidFill>
              </a:rPr>
              <a:t>/10%</a:t>
            </a:r>
            <a:r>
              <a:rPr lang="ko-KR" altLang="en-US" sz="1000" dirty="0">
                <a:solidFill>
                  <a:srgbClr val="C00000"/>
                </a:solidFill>
              </a:rPr>
              <a:t>단위 입력 안내 필요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1"/>
          <a:stretch/>
        </p:blipFill>
        <p:spPr>
          <a:xfrm>
            <a:off x="449580" y="1950720"/>
            <a:ext cx="5836920" cy="605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2792730"/>
            <a:ext cx="5173980" cy="38414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68" y="3463792"/>
            <a:ext cx="2247900" cy="249936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543908" y="2792730"/>
            <a:ext cx="2518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진행률이 공백이 아니고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숫자이고</a:t>
            </a:r>
            <a:r>
              <a:rPr lang="en-US" altLang="ko-KR" sz="1000" dirty="0">
                <a:solidFill>
                  <a:srgbClr val="C00000"/>
                </a:solidFill>
              </a:rPr>
              <a:t>,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0 </a:t>
            </a:r>
            <a:r>
              <a:rPr lang="ko-KR" altLang="en-US" sz="1000" dirty="0">
                <a:solidFill>
                  <a:srgbClr val="C00000"/>
                </a:solidFill>
              </a:rPr>
              <a:t>이상 </a:t>
            </a:r>
            <a:r>
              <a:rPr lang="en-US" altLang="ko-KR" sz="1000" dirty="0">
                <a:solidFill>
                  <a:srgbClr val="C00000"/>
                </a:solidFill>
              </a:rPr>
              <a:t>100 </a:t>
            </a:r>
            <a:r>
              <a:rPr lang="ko-KR" altLang="en-US" sz="1000" dirty="0">
                <a:solidFill>
                  <a:srgbClr val="C00000"/>
                </a:solidFill>
              </a:rPr>
              <a:t>이하일 때 </a:t>
            </a:r>
            <a:r>
              <a:rPr lang="en-US" altLang="ko-KR" sz="1000" dirty="0" err="1">
                <a:solidFill>
                  <a:srgbClr val="C00000"/>
                </a:solidFill>
              </a:rPr>
              <a:t>ajax</a:t>
            </a:r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ko-KR" altLang="en-US" sz="1000" dirty="0">
                <a:solidFill>
                  <a:srgbClr val="C00000"/>
                </a:solidFill>
              </a:rPr>
              <a:t>입력 처리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14469" y="5963152"/>
            <a:ext cx="2247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C00000"/>
                </a:solidFill>
              </a:rPr>
              <a:t>필수 항목  표시 및 데이터 입력 안내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A50959-5664-4828-A6C0-72427B9E0FD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1101314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1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8095" y="683813"/>
            <a:ext cx="69910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2F5597"/>
                </a:solidFill>
                <a:latin typeface="에스코어 드림 5 Medium" pitchFamily="34" charset="-127"/>
                <a:ea typeface="에스코어 드림 5 Medium" pitchFamily="34" charset="-127"/>
              </a:rPr>
              <a:t>2) </a:t>
            </a:r>
            <a:r>
              <a:rPr lang="ko-KR" altLang="en-US" sz="1300" dirty="0" err="1">
                <a:solidFill>
                  <a:srgbClr val="2F5597"/>
                </a:solidFill>
                <a:latin typeface="에스코어 드림 5 Medium" pitchFamily="34" charset="-127"/>
                <a:ea typeface="에스코어 드림 5 Medium" pitchFamily="34" charset="-127"/>
              </a:rPr>
              <a:t>페이지네이션과</a:t>
            </a:r>
            <a:r>
              <a:rPr lang="ko-KR" altLang="en-US" sz="1300" dirty="0">
                <a:solidFill>
                  <a:srgbClr val="2F5597"/>
                </a:solidFill>
                <a:latin typeface="에스코어 드림 5 Medium" pitchFamily="34" charset="-127"/>
                <a:ea typeface="에스코어 드림 5 Medium" pitchFamily="34" charset="-127"/>
              </a:rPr>
              <a:t> 검색기능 충돌 오류</a:t>
            </a:r>
            <a:endParaRPr lang="en-US" altLang="ko-KR" sz="1300" dirty="0">
              <a:solidFill>
                <a:srgbClr val="2F5597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5" y="1011147"/>
            <a:ext cx="6991004" cy="2238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902035" y="1006252"/>
            <a:ext cx="1759615" cy="215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07229" y="3033799"/>
            <a:ext cx="1022466" cy="1995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386436" y="2734541"/>
            <a:ext cx="0" cy="29925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8095" y="3361069"/>
            <a:ext cx="6991004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검색어를</a:t>
            </a:r>
            <a:r>
              <a:rPr lang="ko-KR" altLang="en-US" sz="13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3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친뒤</a:t>
            </a:r>
            <a:r>
              <a:rPr lang="ko-KR" altLang="en-US" sz="13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3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결과창</a:t>
            </a:r>
            <a:r>
              <a:rPr lang="ko-KR" altLang="en-US" sz="13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이후 다른 페이지를 누르면 </a:t>
            </a:r>
            <a:r>
              <a:rPr lang="ko-KR" altLang="en-US" sz="13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페이징이</a:t>
            </a:r>
            <a:r>
              <a:rPr lang="ko-KR" altLang="en-US" sz="13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풀리는 오류발생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5" y="3739620"/>
            <a:ext cx="6991004" cy="28977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6201295" y="3739621"/>
            <a:ext cx="1817804" cy="253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61" y="2460704"/>
            <a:ext cx="4911781" cy="257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E95908-9E08-4FCA-A5CD-5E7B591CCD77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31650944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1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1920" y="1457834"/>
            <a:ext cx="7292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2F5597"/>
                </a:solidFill>
                <a:latin typeface="에스코어 드림 5 Medium" pitchFamily="34" charset="-127"/>
                <a:ea typeface="에스코어 드림 5 Medium" pitchFamily="34" charset="-127"/>
              </a:rPr>
              <a:t>2) </a:t>
            </a:r>
            <a:r>
              <a:rPr lang="ko-KR" altLang="en-US" sz="1300" dirty="0" err="1">
                <a:solidFill>
                  <a:srgbClr val="2F5597"/>
                </a:solidFill>
                <a:latin typeface="에스코어 드림 5 Medium" pitchFamily="34" charset="-127"/>
                <a:ea typeface="에스코어 드림 5 Medium" pitchFamily="34" charset="-127"/>
              </a:rPr>
              <a:t>페이지네이션과</a:t>
            </a:r>
            <a:r>
              <a:rPr lang="ko-KR" altLang="en-US" sz="1300" dirty="0">
                <a:solidFill>
                  <a:srgbClr val="2F5597"/>
                </a:solidFill>
                <a:latin typeface="에스코어 드림 5 Medium" pitchFamily="34" charset="-127"/>
                <a:ea typeface="에스코어 드림 5 Medium" pitchFamily="34" charset="-127"/>
              </a:rPr>
              <a:t> 검색기능 충돌 오류</a:t>
            </a:r>
            <a:endParaRPr lang="en-US" altLang="ko-KR" sz="1300" dirty="0">
              <a:solidFill>
                <a:srgbClr val="2F5597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510261" y="3610841"/>
            <a:ext cx="0" cy="29925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93676" y="2540609"/>
            <a:ext cx="620429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Value=“${param.name}” </a:t>
            </a:r>
            <a:r>
              <a:rPr lang="ko-KR" altLang="en-US" sz="10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줘서 항상 검색 값이 유지되도록 오류 처리</a:t>
            </a:r>
            <a:r>
              <a:rPr lang="en-US" altLang="ko-KR" sz="10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000" dirty="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20" y="1894721"/>
            <a:ext cx="6633555" cy="466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5849907" y="1910915"/>
            <a:ext cx="1935568" cy="1995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34" y="2965928"/>
            <a:ext cx="6711054" cy="26395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6084050" y="2956031"/>
            <a:ext cx="1781738" cy="343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F10FF2-6B02-4FFB-804E-598E726A568C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35910479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A6EB97-47B3-44F0-82FA-EC84107B57E6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9BCF231-4E96-45BF-99FB-E3AECB8CFB46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058E066-3E7F-48CC-BE11-7D402FEC9D71}"/>
                </a:ext>
              </a:extLst>
            </p:cNvPr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2AAD8B-6567-4623-AA48-DD603F35EDDE}"/>
              </a:ext>
            </a:extLst>
          </p:cNvPr>
          <p:cNvSpPr txBox="1"/>
          <p:nvPr/>
        </p:nvSpPr>
        <p:spPr>
          <a:xfrm>
            <a:off x="1214845" y="2086385"/>
            <a:ext cx="6714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endParaRPr lang="ko-KR" altLang="en-US" sz="10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69AD6BA-A98D-45B2-B224-BE962B27D88A}"/>
              </a:ext>
            </a:extLst>
          </p:cNvPr>
          <p:cNvSpPr/>
          <p:nvPr/>
        </p:nvSpPr>
        <p:spPr>
          <a:xfrm>
            <a:off x="2235924" y="3943185"/>
            <a:ext cx="4672149" cy="58330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PMS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구현 프로젝트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C743885-56A2-4B34-ADB5-1966D2A1CDE3}"/>
              </a:ext>
            </a:extLst>
          </p:cNvPr>
          <p:cNvSpPr/>
          <p:nvPr/>
        </p:nvSpPr>
        <p:spPr>
          <a:xfrm>
            <a:off x="2519892" y="418069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3581BB7-9148-45D0-BDB4-53BF3E31159C}"/>
              </a:ext>
            </a:extLst>
          </p:cNvPr>
          <p:cNvSpPr/>
          <p:nvPr/>
        </p:nvSpPr>
        <p:spPr>
          <a:xfrm>
            <a:off x="6521452" y="418069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58AD9-A9FA-45DB-82DB-0198F1CCC67D}"/>
              </a:ext>
            </a:extLst>
          </p:cNvPr>
          <p:cNvSpPr txBox="1"/>
          <p:nvPr/>
        </p:nvSpPr>
        <p:spPr>
          <a:xfrm>
            <a:off x="316442" y="6244948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93398-AA8E-4DF4-B876-E2C4CDFED5B9}"/>
              </a:ext>
            </a:extLst>
          </p:cNvPr>
          <p:cNvSpPr txBox="1"/>
          <p:nvPr/>
        </p:nvSpPr>
        <p:spPr>
          <a:xfrm>
            <a:off x="5257801" y="6244947"/>
            <a:ext cx="3626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이윤배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임성빈 임진혁 박형준 박현주</a:t>
            </a:r>
          </a:p>
        </p:txBody>
      </p:sp>
      <p:sp>
        <p:nvSpPr>
          <p:cNvPr id="2" name="하트 1"/>
          <p:cNvSpPr/>
          <p:nvPr/>
        </p:nvSpPr>
        <p:spPr>
          <a:xfrm>
            <a:off x="7306733" y="1994815"/>
            <a:ext cx="406400" cy="321733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7CD58B-90A9-4D8A-832F-D14C1EDF4F60}"/>
              </a:ext>
            </a:extLst>
          </p:cNvPr>
          <p:cNvSpPr/>
          <p:nvPr/>
        </p:nvSpPr>
        <p:spPr>
          <a:xfrm>
            <a:off x="7228115" y="5248275"/>
            <a:ext cx="1823560" cy="1485900"/>
          </a:xfrm>
          <a:prstGeom prst="rect">
            <a:avLst/>
          </a:prstGeom>
          <a:pattFill prst="pct2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D85B20-FB3F-4B14-9DB3-F5F406D98272}"/>
              </a:ext>
            </a:extLst>
          </p:cNvPr>
          <p:cNvSpPr/>
          <p:nvPr/>
        </p:nvSpPr>
        <p:spPr>
          <a:xfrm>
            <a:off x="92326" y="2266950"/>
            <a:ext cx="7377133" cy="4467225"/>
          </a:xfrm>
          <a:prstGeom prst="rect">
            <a:avLst/>
          </a:prstGeom>
          <a:pattFill prst="pct2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C944CE0-0AC0-411C-A4EF-47F4569E8909}"/>
              </a:ext>
            </a:extLst>
          </p:cNvPr>
          <p:cNvSpPr/>
          <p:nvPr/>
        </p:nvSpPr>
        <p:spPr>
          <a:xfrm>
            <a:off x="3338513" y="3076575"/>
            <a:ext cx="1749946" cy="1439282"/>
          </a:xfrm>
          <a:prstGeom prst="roundRect">
            <a:avLst>
              <a:gd name="adj" fmla="val 872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F788A3-46B0-4A43-92DB-38872244F699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흐름도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6EBF762-BBE5-4EEE-9E16-6FC01C56E821}"/>
              </a:ext>
            </a:extLst>
          </p:cNvPr>
          <p:cNvSpPr/>
          <p:nvPr/>
        </p:nvSpPr>
        <p:spPr>
          <a:xfrm>
            <a:off x="1790292" y="94400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EA5FBB-8A22-4E8C-BF38-5A8FE42E3DFD}"/>
              </a:ext>
            </a:extLst>
          </p:cNvPr>
          <p:cNvSpPr/>
          <p:nvPr/>
        </p:nvSpPr>
        <p:spPr>
          <a:xfrm>
            <a:off x="3673173" y="937438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A90068-A6DF-42D9-8FC6-72E7A1510F8F}"/>
              </a:ext>
            </a:extLst>
          </p:cNvPr>
          <p:cNvSpPr/>
          <p:nvPr/>
        </p:nvSpPr>
        <p:spPr>
          <a:xfrm>
            <a:off x="5636684" y="94400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CEO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0ECA85-616D-4E24-9B4C-8F860D14FB46}"/>
              </a:ext>
            </a:extLst>
          </p:cNvPr>
          <p:cNvSpPr/>
          <p:nvPr/>
        </p:nvSpPr>
        <p:spPr>
          <a:xfrm>
            <a:off x="7545909" y="94400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1AFB260D-2D3F-406F-A18E-FC043354D39A}"/>
              </a:ext>
            </a:extLst>
          </p:cNvPr>
          <p:cNvSpPr/>
          <p:nvPr/>
        </p:nvSpPr>
        <p:spPr>
          <a:xfrm>
            <a:off x="1790291" y="1666870"/>
            <a:ext cx="7254625" cy="46604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A22E4A5-BD09-4B05-8FDF-BF6086A6565F}"/>
              </a:ext>
            </a:extLst>
          </p:cNvPr>
          <p:cNvSpPr/>
          <p:nvPr/>
        </p:nvSpPr>
        <p:spPr>
          <a:xfrm>
            <a:off x="2448582" y="1410045"/>
            <a:ext cx="146050" cy="25682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9583389C-C10A-4829-A9B7-BC2A3C2F7389}"/>
              </a:ext>
            </a:extLst>
          </p:cNvPr>
          <p:cNvSpPr/>
          <p:nvPr/>
        </p:nvSpPr>
        <p:spPr>
          <a:xfrm>
            <a:off x="4331463" y="1403483"/>
            <a:ext cx="146050" cy="25682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FAFC9E0-BD52-42F6-B2C2-1F62EC24AD9D}"/>
              </a:ext>
            </a:extLst>
          </p:cNvPr>
          <p:cNvSpPr/>
          <p:nvPr/>
        </p:nvSpPr>
        <p:spPr>
          <a:xfrm>
            <a:off x="6294974" y="1410045"/>
            <a:ext cx="146050" cy="25682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52AA1B7-79C8-462A-9D71-A0AF33E95939}"/>
              </a:ext>
            </a:extLst>
          </p:cNvPr>
          <p:cNvSpPr/>
          <p:nvPr/>
        </p:nvSpPr>
        <p:spPr>
          <a:xfrm>
            <a:off x="8204199" y="1410045"/>
            <a:ext cx="146050" cy="2568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E9F51D1-8C25-46BE-AE24-7B0DF7C089BE}"/>
              </a:ext>
            </a:extLst>
          </p:cNvPr>
          <p:cNvSpPr/>
          <p:nvPr/>
        </p:nvSpPr>
        <p:spPr>
          <a:xfrm>
            <a:off x="1790291" y="2390764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 업무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3937AC7-5892-4E32-AD8A-B2B155CCCCD8}"/>
              </a:ext>
            </a:extLst>
          </p:cNvPr>
          <p:cNvSpPr/>
          <p:nvPr/>
        </p:nvSpPr>
        <p:spPr>
          <a:xfrm>
            <a:off x="92326" y="3171692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EC314C-58B0-400C-99EF-E3C35C21D767}"/>
              </a:ext>
            </a:extLst>
          </p:cNvPr>
          <p:cNvSpPr/>
          <p:nvPr/>
        </p:nvSpPr>
        <p:spPr>
          <a:xfrm>
            <a:off x="1790290" y="3159028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목록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B5CDD94-F339-4BC6-88D6-0E67D3D40B34}"/>
              </a:ext>
            </a:extLst>
          </p:cNvPr>
          <p:cNvSpPr/>
          <p:nvPr/>
        </p:nvSpPr>
        <p:spPr>
          <a:xfrm>
            <a:off x="3488258" y="3171692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이슈 등록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BEFFA44-CB09-4DAB-92F6-845B39CFFB50}"/>
              </a:ext>
            </a:extLst>
          </p:cNvPr>
          <p:cNvSpPr/>
          <p:nvPr/>
        </p:nvSpPr>
        <p:spPr>
          <a:xfrm>
            <a:off x="1790290" y="3933051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요청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991B45A-54B0-4E15-ABAD-725351B103B4}"/>
              </a:ext>
            </a:extLst>
          </p:cNvPr>
          <p:cNvSpPr/>
          <p:nvPr/>
        </p:nvSpPr>
        <p:spPr>
          <a:xfrm>
            <a:off x="3488258" y="3933051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이슈 목록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C554BC0-5DEA-4814-A6E7-858065538135}"/>
              </a:ext>
            </a:extLst>
          </p:cNvPr>
          <p:cNvSpPr/>
          <p:nvPr/>
        </p:nvSpPr>
        <p:spPr>
          <a:xfrm>
            <a:off x="1790290" y="4701315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 승인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FF185F1-43F8-47AF-A6CC-AE3A44178FD1}"/>
              </a:ext>
            </a:extLst>
          </p:cNvPr>
          <p:cNvSpPr/>
          <p:nvPr/>
        </p:nvSpPr>
        <p:spPr>
          <a:xfrm>
            <a:off x="1790290" y="5469579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 관리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06DC010-489C-40AC-8A3B-1E31EB4A01DD}"/>
              </a:ext>
            </a:extLst>
          </p:cNvPr>
          <p:cNvSpPr/>
          <p:nvPr/>
        </p:nvSpPr>
        <p:spPr>
          <a:xfrm>
            <a:off x="92326" y="5469578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 생성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2B9D2F67-9C22-4C09-B160-BA1BDBA62CF8}"/>
              </a:ext>
            </a:extLst>
          </p:cNvPr>
          <p:cNvSpPr/>
          <p:nvPr/>
        </p:nvSpPr>
        <p:spPr>
          <a:xfrm>
            <a:off x="2448582" y="2133939"/>
            <a:ext cx="146050" cy="25682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9D93199-E6C3-4C19-AA63-3C811467C38B}"/>
              </a:ext>
            </a:extLst>
          </p:cNvPr>
          <p:cNvSpPr/>
          <p:nvPr/>
        </p:nvSpPr>
        <p:spPr>
          <a:xfrm>
            <a:off x="7545909" y="2390764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사원 관리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D99899-E094-4DA2-8AE7-542E00D4019B}"/>
              </a:ext>
            </a:extLst>
          </p:cNvPr>
          <p:cNvSpPr/>
          <p:nvPr/>
        </p:nvSpPr>
        <p:spPr>
          <a:xfrm>
            <a:off x="7545908" y="311575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사원 목록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5986FA72-9FD6-4D7A-B982-2883638AC5DC}"/>
              </a:ext>
            </a:extLst>
          </p:cNvPr>
          <p:cNvSpPr/>
          <p:nvPr/>
        </p:nvSpPr>
        <p:spPr>
          <a:xfrm>
            <a:off x="8204199" y="2133938"/>
            <a:ext cx="146050" cy="2568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8E294799-B0DD-4070-9ED7-E72F92D5759E}"/>
              </a:ext>
            </a:extLst>
          </p:cNvPr>
          <p:cNvSpPr/>
          <p:nvPr/>
        </p:nvSpPr>
        <p:spPr>
          <a:xfrm>
            <a:off x="8204199" y="2856411"/>
            <a:ext cx="146050" cy="2568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AC300DE-4BB3-45BE-901E-66453391F176}"/>
              </a:ext>
            </a:extLst>
          </p:cNvPr>
          <p:cNvSpPr/>
          <p:nvPr/>
        </p:nvSpPr>
        <p:spPr>
          <a:xfrm>
            <a:off x="3488258" y="5469577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 관리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1707D4C-3FBD-465E-B1B9-CE9F7FE80E33}"/>
              </a:ext>
            </a:extLst>
          </p:cNvPr>
          <p:cNvSpPr/>
          <p:nvPr/>
        </p:nvSpPr>
        <p:spPr>
          <a:xfrm>
            <a:off x="5186226" y="3934276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생성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3A4E712-3DDD-4F1F-8D20-50D93D393E2D}"/>
              </a:ext>
            </a:extLst>
          </p:cNvPr>
          <p:cNvSpPr/>
          <p:nvPr/>
        </p:nvSpPr>
        <p:spPr>
          <a:xfrm>
            <a:off x="5186226" y="4700301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목록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CEDA4-461E-421C-B554-BFA838A38074}"/>
              </a:ext>
            </a:extLst>
          </p:cNvPr>
          <p:cNvSpPr/>
          <p:nvPr/>
        </p:nvSpPr>
        <p:spPr>
          <a:xfrm>
            <a:off x="5186226" y="5476712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상세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21DE91F-19BD-492E-A093-8BD2E0A467D8}"/>
              </a:ext>
            </a:extLst>
          </p:cNvPr>
          <p:cNvSpPr/>
          <p:nvPr/>
        </p:nvSpPr>
        <p:spPr>
          <a:xfrm>
            <a:off x="7582286" y="5476711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멤버 설정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733A9A3-FA73-467E-B6C7-14AE9C1D45E1}"/>
              </a:ext>
            </a:extLst>
          </p:cNvPr>
          <p:cNvSpPr/>
          <p:nvPr/>
        </p:nvSpPr>
        <p:spPr>
          <a:xfrm>
            <a:off x="6741453" y="6115107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대시보드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F50A3745-8D53-4C02-B30A-19A241EF32E9}"/>
              </a:ext>
            </a:extLst>
          </p:cNvPr>
          <p:cNvSpPr/>
          <p:nvPr/>
        </p:nvSpPr>
        <p:spPr>
          <a:xfrm>
            <a:off x="2448582" y="2856411"/>
            <a:ext cx="146050" cy="30261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52E25EEA-56F1-4470-AF1F-21AB14FB572B}"/>
              </a:ext>
            </a:extLst>
          </p:cNvPr>
          <p:cNvSpPr/>
          <p:nvPr/>
        </p:nvSpPr>
        <p:spPr>
          <a:xfrm>
            <a:off x="750613" y="2993989"/>
            <a:ext cx="146050" cy="177703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0CB635F4-6698-4E88-B5C0-76AC8DD765B8}"/>
              </a:ext>
            </a:extLst>
          </p:cNvPr>
          <p:cNvSpPr/>
          <p:nvPr/>
        </p:nvSpPr>
        <p:spPr>
          <a:xfrm>
            <a:off x="4146548" y="2991595"/>
            <a:ext cx="146050" cy="177703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EF9CB4B-6558-443B-B3E3-63477590C57F}"/>
              </a:ext>
            </a:extLst>
          </p:cNvPr>
          <p:cNvCxnSpPr>
            <a:cxnSpLocks/>
          </p:cNvCxnSpPr>
          <p:nvPr/>
        </p:nvCxnSpPr>
        <p:spPr>
          <a:xfrm>
            <a:off x="785538" y="2993989"/>
            <a:ext cx="3470400" cy="0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71199076-A60D-48E8-AF2C-F01DC748C624}"/>
              </a:ext>
            </a:extLst>
          </p:cNvPr>
          <p:cNvSpPr/>
          <p:nvPr/>
        </p:nvSpPr>
        <p:spPr>
          <a:xfrm>
            <a:off x="2448582" y="3616470"/>
            <a:ext cx="146050" cy="317268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FC5117BE-15C5-44C8-86C2-1B9E1582C7E1}"/>
              </a:ext>
            </a:extLst>
          </p:cNvPr>
          <p:cNvSpPr/>
          <p:nvPr/>
        </p:nvSpPr>
        <p:spPr>
          <a:xfrm>
            <a:off x="2465107" y="4399096"/>
            <a:ext cx="111262" cy="302219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위쪽/아래쪽 50">
            <a:extLst>
              <a:ext uri="{FF2B5EF4-FFF2-40B4-BE49-F238E27FC236}">
                <a16:creationId xmlns:a16="http://schemas.microsoft.com/office/drawing/2014/main" id="{FEAF9253-FE6A-4F6F-B393-B398DD6D5122}"/>
              </a:ext>
            </a:extLst>
          </p:cNvPr>
          <p:cNvSpPr/>
          <p:nvPr/>
        </p:nvSpPr>
        <p:spPr>
          <a:xfrm rot="16200000">
            <a:off x="1616994" y="5584931"/>
            <a:ext cx="111262" cy="235336"/>
          </a:xfrm>
          <a:prstGeom prst="up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62D93B53-1359-4ADF-9A19-154952A66AC8}"/>
              </a:ext>
            </a:extLst>
          </p:cNvPr>
          <p:cNvSpPr/>
          <p:nvPr/>
        </p:nvSpPr>
        <p:spPr>
          <a:xfrm flipV="1">
            <a:off x="2448582" y="5162807"/>
            <a:ext cx="146050" cy="317268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181AF2EB-2BFC-41B0-8DC4-AD62CBBF4538}"/>
              </a:ext>
            </a:extLst>
          </p:cNvPr>
          <p:cNvSpPr/>
          <p:nvPr/>
        </p:nvSpPr>
        <p:spPr>
          <a:xfrm rot="16200000" flipV="1">
            <a:off x="3294716" y="5584932"/>
            <a:ext cx="146050" cy="23533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CB5D7FC7-CA06-4507-BFB1-5C4A4A98A823}"/>
              </a:ext>
            </a:extLst>
          </p:cNvPr>
          <p:cNvSpPr/>
          <p:nvPr/>
        </p:nvSpPr>
        <p:spPr>
          <a:xfrm rot="16200000" flipV="1">
            <a:off x="4995534" y="5584932"/>
            <a:ext cx="146050" cy="23533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0EA4D1C0-2E23-4A38-8CD5-B5C0B906F1BA}"/>
              </a:ext>
            </a:extLst>
          </p:cNvPr>
          <p:cNvSpPr/>
          <p:nvPr/>
        </p:nvSpPr>
        <p:spPr>
          <a:xfrm rot="5400000" flipH="1" flipV="1">
            <a:off x="7404477" y="5598192"/>
            <a:ext cx="146050" cy="223082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9A2715EA-C847-48E9-B8A5-FB39A98EC8EA}"/>
              </a:ext>
            </a:extLst>
          </p:cNvPr>
          <p:cNvSpPr/>
          <p:nvPr/>
        </p:nvSpPr>
        <p:spPr>
          <a:xfrm>
            <a:off x="5410005" y="2132913"/>
            <a:ext cx="146050" cy="2567387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7B011932-5E19-4F10-A803-F1E05F1450A2}"/>
              </a:ext>
            </a:extLst>
          </p:cNvPr>
          <p:cNvSpPr/>
          <p:nvPr/>
        </p:nvSpPr>
        <p:spPr>
          <a:xfrm flipH="1" flipV="1">
            <a:off x="4146547" y="3693041"/>
            <a:ext cx="1363665" cy="236918"/>
          </a:xfrm>
          <a:prstGeom prst="bent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2C00EA-9E07-4DE0-B58D-2A77A3972750}"/>
              </a:ext>
            </a:extLst>
          </p:cNvPr>
          <p:cNvSpPr txBox="1"/>
          <p:nvPr/>
        </p:nvSpPr>
        <p:spPr>
          <a:xfrm>
            <a:off x="4213486" y="2799306"/>
            <a:ext cx="1066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리스크 관리</a:t>
            </a: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4343EA24-0B3E-4BF4-BC86-8F8FF86EB167}"/>
              </a:ext>
            </a:extLst>
          </p:cNvPr>
          <p:cNvSpPr/>
          <p:nvPr/>
        </p:nvSpPr>
        <p:spPr>
          <a:xfrm>
            <a:off x="6205934" y="5147619"/>
            <a:ext cx="146050" cy="33245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위로 굽음 68">
            <a:extLst>
              <a:ext uri="{FF2B5EF4-FFF2-40B4-BE49-F238E27FC236}">
                <a16:creationId xmlns:a16="http://schemas.microsoft.com/office/drawing/2014/main" id="{2BF97F93-D4FB-4159-A6A7-65BBEAB2FB1F}"/>
              </a:ext>
            </a:extLst>
          </p:cNvPr>
          <p:cNvSpPr/>
          <p:nvPr/>
        </p:nvSpPr>
        <p:spPr>
          <a:xfrm flipV="1">
            <a:off x="5428269" y="3693041"/>
            <a:ext cx="923716" cy="236918"/>
          </a:xfrm>
          <a:prstGeom prst="bent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18">
            <a:extLst>
              <a:ext uri="{FF2B5EF4-FFF2-40B4-BE49-F238E27FC236}">
                <a16:creationId xmlns:a16="http://schemas.microsoft.com/office/drawing/2014/main" id="{852AA1B7-79C8-462A-9D71-A0AF33E95939}"/>
              </a:ext>
            </a:extLst>
          </p:cNvPr>
          <p:cNvSpPr/>
          <p:nvPr/>
        </p:nvSpPr>
        <p:spPr>
          <a:xfrm>
            <a:off x="4336225" y="669670"/>
            <a:ext cx="146050" cy="2568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EF9CB4B-6558-443B-B3E3-63477590C57F}"/>
              </a:ext>
            </a:extLst>
          </p:cNvPr>
          <p:cNvCxnSpPr>
            <a:cxnSpLocks/>
          </p:cNvCxnSpPr>
          <p:nvPr/>
        </p:nvCxnSpPr>
        <p:spPr>
          <a:xfrm>
            <a:off x="4372253" y="674432"/>
            <a:ext cx="39091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F9CB4B-6558-443B-B3E3-63477590C57F}"/>
              </a:ext>
            </a:extLst>
          </p:cNvPr>
          <p:cNvCxnSpPr>
            <a:cxnSpLocks/>
          </p:cNvCxnSpPr>
          <p:nvPr/>
        </p:nvCxnSpPr>
        <p:spPr>
          <a:xfrm>
            <a:off x="8281441" y="645319"/>
            <a:ext cx="0" cy="298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572000" y="674432"/>
            <a:ext cx="563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에스코어 드림 4 Regular" pitchFamily="34" charset="-127"/>
                <a:ea typeface="에스코어 드림 4 Regular" pitchFamily="34" charset="-127"/>
              </a:rPr>
              <a:t>임명</a:t>
            </a:r>
          </a:p>
        </p:txBody>
      </p:sp>
    </p:spTree>
    <p:extLst>
      <p:ext uri="{BB962C8B-B14F-4D97-AF65-F5344CB8AC3E}">
        <p14:creationId xmlns:p14="http://schemas.microsoft.com/office/powerpoint/2010/main" val="3887729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3570</TotalTime>
  <Words>6109</Words>
  <Application>Microsoft Office PowerPoint</Application>
  <PresentationFormat>화면 슬라이드 쇼(4:3)</PresentationFormat>
  <Paragraphs>2248</Paragraphs>
  <Slides>84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9" baseType="lpstr">
      <vt:lpstr>굴림체</vt:lpstr>
      <vt:lpstr>굴림</vt:lpstr>
      <vt:lpstr>나눔스퀘어 Bold</vt:lpstr>
      <vt:lpstr>에스코어 드림 7 ExtraBold</vt:lpstr>
      <vt:lpstr>Calibri Light</vt:lpstr>
      <vt:lpstr>여기어때 잘난체</vt:lpstr>
      <vt:lpstr>Calibri</vt:lpstr>
      <vt:lpstr>맑은 고딕</vt:lpstr>
      <vt:lpstr>Arial</vt:lpstr>
      <vt:lpstr>에스코어 드림 6 Bold</vt:lpstr>
      <vt:lpstr>에스코어 드림 5 Medium</vt:lpstr>
      <vt:lpstr>에스코어 드림 4 Regular</vt:lpstr>
      <vt:lpstr>나눔스퀘어</vt:lpstr>
      <vt:lpstr>에스코어 드림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507-05</dc:creator>
  <cp:lastModifiedBy>박 현주</cp:lastModifiedBy>
  <cp:revision>240</cp:revision>
  <dcterms:created xsi:type="dcterms:W3CDTF">2020-05-29T01:11:29Z</dcterms:created>
  <dcterms:modified xsi:type="dcterms:W3CDTF">2020-06-07T16:48:54Z</dcterms:modified>
</cp:coreProperties>
</file>